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9" roundtripDataSignature="AMtx7mhTAK5keeHeEbPSuPt0/1OzuMUSF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70892" autoAdjust="0"/>
  </p:normalViewPr>
  <p:slideViewPr>
    <p:cSldViewPr snapToGrid="0">
      <p:cViewPr varScale="1">
        <p:scale>
          <a:sx n="53" d="100"/>
          <a:sy n="53" d="100"/>
        </p:scale>
        <p:origin x="135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ableStyles" Target="tableStyles.xml"/><Relationship Id="rId10" Type="http://schemas.openxmlformats.org/officeDocument/2006/relationships/slide" Target="slides/slide9.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2CD7C6-1964-424A-83BC-FE60691AAB03}"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504A5888-A4AE-4573-A8AC-063AE3112C1D}">
      <dgm:prSet/>
      <dgm:spPr/>
      <dgm:t>
        <a:bodyPr/>
        <a:lstStyle/>
        <a:p>
          <a:pPr marR="0" rtl="0"/>
          <a:r>
            <a:rPr lang="en-US" b="0" i="0"/>
            <a:t>Importance of evidence-based decision-making in pain management</a:t>
          </a:r>
          <a:endParaRPr lang="en-US"/>
        </a:p>
      </dgm:t>
    </dgm:pt>
    <dgm:pt modelId="{2F23B0B1-04FE-4CAD-B786-1889A8BF672A}" type="parTrans" cxnId="{D18DC575-8C8D-4D46-AB2C-02B4F1C45213}">
      <dgm:prSet/>
      <dgm:spPr/>
      <dgm:t>
        <a:bodyPr/>
        <a:lstStyle/>
        <a:p>
          <a:endParaRPr lang="en-US"/>
        </a:p>
      </dgm:t>
    </dgm:pt>
    <dgm:pt modelId="{66E0CBB6-E8E9-4156-8B16-768B12D468C4}" type="sibTrans" cxnId="{D18DC575-8C8D-4D46-AB2C-02B4F1C45213}">
      <dgm:prSet/>
      <dgm:spPr/>
      <dgm:t>
        <a:bodyPr/>
        <a:lstStyle/>
        <a:p>
          <a:endParaRPr lang="en-US"/>
        </a:p>
      </dgm:t>
    </dgm:pt>
    <dgm:pt modelId="{E16B1F5F-37F2-4723-A34B-2DB6F94BC35C}">
      <dgm:prSet/>
      <dgm:spPr/>
      <dgm:t>
        <a:bodyPr/>
        <a:lstStyle/>
        <a:p>
          <a:pPr marR="0" rtl="0"/>
          <a:r>
            <a:rPr lang="en-US" b="0" i="0" dirty="0"/>
            <a:t>Role of standardized tools and multimodal strategies</a:t>
          </a:r>
          <a:endParaRPr lang="en-US" dirty="0"/>
        </a:p>
      </dgm:t>
    </dgm:pt>
    <dgm:pt modelId="{1619D54A-2A85-4323-B009-1FA591893B2D}" type="parTrans" cxnId="{EE6B3FAC-4666-48CA-96D8-CF2A2A17B9BF}">
      <dgm:prSet/>
      <dgm:spPr/>
      <dgm:t>
        <a:bodyPr/>
        <a:lstStyle/>
        <a:p>
          <a:endParaRPr lang="en-US"/>
        </a:p>
      </dgm:t>
    </dgm:pt>
    <dgm:pt modelId="{82A1A3C5-D747-4502-A50B-7FEDBD0323B0}" type="sibTrans" cxnId="{EE6B3FAC-4666-48CA-96D8-CF2A2A17B9BF}">
      <dgm:prSet/>
      <dgm:spPr/>
      <dgm:t>
        <a:bodyPr/>
        <a:lstStyle/>
        <a:p>
          <a:endParaRPr lang="en-US"/>
        </a:p>
      </dgm:t>
    </dgm:pt>
    <dgm:pt modelId="{EE1CD468-47DA-4194-B631-8C278AAE43B1}">
      <dgm:prSet/>
      <dgm:spPr/>
      <dgm:t>
        <a:bodyPr/>
        <a:lstStyle/>
        <a:p>
          <a:pPr marR="0" rtl="0"/>
          <a:r>
            <a:rPr lang="en-US" b="0" i="0"/>
            <a:t>Formulating PICOT question and conducting literature review</a:t>
          </a:r>
          <a:endParaRPr lang="en-US"/>
        </a:p>
      </dgm:t>
    </dgm:pt>
    <dgm:pt modelId="{7C18CFFE-9C61-4200-A4C9-8F9168350F93}" type="parTrans" cxnId="{1A16850A-62BB-44F4-9F2E-4A5D597E1667}">
      <dgm:prSet/>
      <dgm:spPr/>
      <dgm:t>
        <a:bodyPr/>
        <a:lstStyle/>
        <a:p>
          <a:endParaRPr lang="en-US"/>
        </a:p>
      </dgm:t>
    </dgm:pt>
    <dgm:pt modelId="{7705F61D-5AF0-4456-AB63-7C8EA9BBAB35}" type="sibTrans" cxnId="{1A16850A-62BB-44F4-9F2E-4A5D597E1667}">
      <dgm:prSet/>
      <dgm:spPr/>
      <dgm:t>
        <a:bodyPr/>
        <a:lstStyle/>
        <a:p>
          <a:endParaRPr lang="en-US"/>
        </a:p>
      </dgm:t>
    </dgm:pt>
    <dgm:pt modelId="{6C381AE1-1BF2-47D3-B1B5-ED1405476BAA}">
      <dgm:prSet/>
      <dgm:spPr/>
      <dgm:t>
        <a:bodyPr/>
        <a:lstStyle/>
        <a:p>
          <a:pPr marR="0" rtl="0"/>
          <a:r>
            <a:rPr lang="en-US" b="0" i="0"/>
            <a:t>Knowledge transfer and organizational adoption strategies</a:t>
          </a:r>
          <a:endParaRPr lang="en-US"/>
        </a:p>
      </dgm:t>
    </dgm:pt>
    <dgm:pt modelId="{8AC2160E-A9BE-4571-A19A-EA456E59F108}" type="parTrans" cxnId="{691CBBD0-EA4C-45E7-B6AC-8D558690F865}">
      <dgm:prSet/>
      <dgm:spPr/>
      <dgm:t>
        <a:bodyPr/>
        <a:lstStyle/>
        <a:p>
          <a:endParaRPr lang="en-US"/>
        </a:p>
      </dgm:t>
    </dgm:pt>
    <dgm:pt modelId="{DDC8907F-9B0C-4549-A32C-CB8CA0D24C6F}" type="sibTrans" cxnId="{691CBBD0-EA4C-45E7-B6AC-8D558690F865}">
      <dgm:prSet/>
      <dgm:spPr/>
      <dgm:t>
        <a:bodyPr/>
        <a:lstStyle/>
        <a:p>
          <a:endParaRPr lang="en-US"/>
        </a:p>
      </dgm:t>
    </dgm:pt>
    <dgm:pt modelId="{2D417946-2242-4FFA-8114-649BF6AC9A31}">
      <dgm:prSet/>
      <dgm:spPr/>
      <dgm:t>
        <a:bodyPr/>
        <a:lstStyle/>
        <a:p>
          <a:pPr marR="0" rtl="0"/>
          <a:r>
            <a:rPr lang="en-US" b="0" i="0"/>
            <a:t>Measurable outcomes to assess intervention effectiveness</a:t>
          </a:r>
          <a:endParaRPr lang="en-US"/>
        </a:p>
      </dgm:t>
    </dgm:pt>
    <dgm:pt modelId="{B38ED6D7-494B-436E-B08D-2EDB35B979D5}" type="parTrans" cxnId="{0C560019-E0B7-4C86-AE86-10CC0D3753E3}">
      <dgm:prSet/>
      <dgm:spPr/>
      <dgm:t>
        <a:bodyPr/>
        <a:lstStyle/>
        <a:p>
          <a:endParaRPr lang="en-US"/>
        </a:p>
      </dgm:t>
    </dgm:pt>
    <dgm:pt modelId="{80F2E325-7315-46B4-9F8C-6D2017947AEB}" type="sibTrans" cxnId="{0C560019-E0B7-4C86-AE86-10CC0D3753E3}">
      <dgm:prSet/>
      <dgm:spPr/>
      <dgm:t>
        <a:bodyPr/>
        <a:lstStyle/>
        <a:p>
          <a:endParaRPr lang="en-US"/>
        </a:p>
      </dgm:t>
    </dgm:pt>
    <dgm:pt modelId="{5E5E657C-8165-4136-B193-F5DEBC36A158}" type="pres">
      <dgm:prSet presAssocID="{E82CD7C6-1964-424A-83BC-FE60691AAB03}" presName="vert0" presStyleCnt="0">
        <dgm:presLayoutVars>
          <dgm:dir/>
          <dgm:animOne val="branch"/>
          <dgm:animLvl val="lvl"/>
        </dgm:presLayoutVars>
      </dgm:prSet>
      <dgm:spPr/>
      <dgm:t>
        <a:bodyPr/>
        <a:lstStyle/>
        <a:p>
          <a:endParaRPr lang="en-US"/>
        </a:p>
      </dgm:t>
    </dgm:pt>
    <dgm:pt modelId="{E4AAE5F6-9407-42A2-B1FB-27B933E1CE68}" type="pres">
      <dgm:prSet presAssocID="{504A5888-A4AE-4573-A8AC-063AE3112C1D}" presName="thickLine" presStyleLbl="alignNode1" presStyleIdx="0" presStyleCnt="5"/>
      <dgm:spPr/>
    </dgm:pt>
    <dgm:pt modelId="{EB16F1C6-92F6-4643-A1D9-CD8AE69EAFD6}" type="pres">
      <dgm:prSet presAssocID="{504A5888-A4AE-4573-A8AC-063AE3112C1D}" presName="horz1" presStyleCnt="0"/>
      <dgm:spPr/>
    </dgm:pt>
    <dgm:pt modelId="{484B68C8-49AC-43DA-AE91-FA856C06B4CE}" type="pres">
      <dgm:prSet presAssocID="{504A5888-A4AE-4573-A8AC-063AE3112C1D}" presName="tx1" presStyleLbl="revTx" presStyleIdx="0" presStyleCnt="5"/>
      <dgm:spPr/>
      <dgm:t>
        <a:bodyPr/>
        <a:lstStyle/>
        <a:p>
          <a:endParaRPr lang="en-US"/>
        </a:p>
      </dgm:t>
    </dgm:pt>
    <dgm:pt modelId="{44E72C4C-8F5B-46BA-930F-B120C37D3228}" type="pres">
      <dgm:prSet presAssocID="{504A5888-A4AE-4573-A8AC-063AE3112C1D}" presName="vert1" presStyleCnt="0"/>
      <dgm:spPr/>
    </dgm:pt>
    <dgm:pt modelId="{B029D228-D61B-4A37-9B9C-48EAEC84FA1E}" type="pres">
      <dgm:prSet presAssocID="{E16B1F5F-37F2-4723-A34B-2DB6F94BC35C}" presName="thickLine" presStyleLbl="alignNode1" presStyleIdx="1" presStyleCnt="5"/>
      <dgm:spPr/>
    </dgm:pt>
    <dgm:pt modelId="{1EEED7A2-51ED-44CA-9D27-1340B5690CF7}" type="pres">
      <dgm:prSet presAssocID="{E16B1F5F-37F2-4723-A34B-2DB6F94BC35C}" presName="horz1" presStyleCnt="0"/>
      <dgm:spPr/>
    </dgm:pt>
    <dgm:pt modelId="{922AA1F4-E550-4A5A-BF50-0A201BEA9DE8}" type="pres">
      <dgm:prSet presAssocID="{E16B1F5F-37F2-4723-A34B-2DB6F94BC35C}" presName="tx1" presStyleLbl="revTx" presStyleIdx="1" presStyleCnt="5"/>
      <dgm:spPr/>
      <dgm:t>
        <a:bodyPr/>
        <a:lstStyle/>
        <a:p>
          <a:endParaRPr lang="en-US"/>
        </a:p>
      </dgm:t>
    </dgm:pt>
    <dgm:pt modelId="{938DB230-C2DE-4958-82D5-071E2AE594B0}" type="pres">
      <dgm:prSet presAssocID="{E16B1F5F-37F2-4723-A34B-2DB6F94BC35C}" presName="vert1" presStyleCnt="0"/>
      <dgm:spPr/>
    </dgm:pt>
    <dgm:pt modelId="{52851D19-0CA5-4E5D-8667-66C3D1D14A73}" type="pres">
      <dgm:prSet presAssocID="{EE1CD468-47DA-4194-B631-8C278AAE43B1}" presName="thickLine" presStyleLbl="alignNode1" presStyleIdx="2" presStyleCnt="5"/>
      <dgm:spPr/>
    </dgm:pt>
    <dgm:pt modelId="{604E5578-67A0-4B76-946B-8FAD9F5BD9D7}" type="pres">
      <dgm:prSet presAssocID="{EE1CD468-47DA-4194-B631-8C278AAE43B1}" presName="horz1" presStyleCnt="0"/>
      <dgm:spPr/>
    </dgm:pt>
    <dgm:pt modelId="{709736DF-C62F-42E9-8A8C-2FE89F0727F2}" type="pres">
      <dgm:prSet presAssocID="{EE1CD468-47DA-4194-B631-8C278AAE43B1}" presName="tx1" presStyleLbl="revTx" presStyleIdx="2" presStyleCnt="5"/>
      <dgm:spPr/>
      <dgm:t>
        <a:bodyPr/>
        <a:lstStyle/>
        <a:p>
          <a:endParaRPr lang="en-US"/>
        </a:p>
      </dgm:t>
    </dgm:pt>
    <dgm:pt modelId="{DF90AFD5-5FA9-4F86-AE1C-9791DE47EB58}" type="pres">
      <dgm:prSet presAssocID="{EE1CD468-47DA-4194-B631-8C278AAE43B1}" presName="vert1" presStyleCnt="0"/>
      <dgm:spPr/>
    </dgm:pt>
    <dgm:pt modelId="{F9A1BCE5-E30C-4DD2-A291-364559F25A8A}" type="pres">
      <dgm:prSet presAssocID="{6C381AE1-1BF2-47D3-B1B5-ED1405476BAA}" presName="thickLine" presStyleLbl="alignNode1" presStyleIdx="3" presStyleCnt="5"/>
      <dgm:spPr/>
    </dgm:pt>
    <dgm:pt modelId="{7DA9B91F-A122-471E-9FB9-4AE75D019CF8}" type="pres">
      <dgm:prSet presAssocID="{6C381AE1-1BF2-47D3-B1B5-ED1405476BAA}" presName="horz1" presStyleCnt="0"/>
      <dgm:spPr/>
    </dgm:pt>
    <dgm:pt modelId="{A6748FD7-1731-4BD1-A014-3F622081A165}" type="pres">
      <dgm:prSet presAssocID="{6C381AE1-1BF2-47D3-B1B5-ED1405476BAA}" presName="tx1" presStyleLbl="revTx" presStyleIdx="3" presStyleCnt="5"/>
      <dgm:spPr/>
      <dgm:t>
        <a:bodyPr/>
        <a:lstStyle/>
        <a:p>
          <a:endParaRPr lang="en-US"/>
        </a:p>
      </dgm:t>
    </dgm:pt>
    <dgm:pt modelId="{6851A6FC-08D2-4E1E-A6DF-5D0EF19D7654}" type="pres">
      <dgm:prSet presAssocID="{6C381AE1-1BF2-47D3-B1B5-ED1405476BAA}" presName="vert1" presStyleCnt="0"/>
      <dgm:spPr/>
    </dgm:pt>
    <dgm:pt modelId="{45B52420-9EAB-4766-933C-E0348B7AA550}" type="pres">
      <dgm:prSet presAssocID="{2D417946-2242-4FFA-8114-649BF6AC9A31}" presName="thickLine" presStyleLbl="alignNode1" presStyleIdx="4" presStyleCnt="5"/>
      <dgm:spPr/>
    </dgm:pt>
    <dgm:pt modelId="{C909DBC3-940B-434C-887E-AFF798E21710}" type="pres">
      <dgm:prSet presAssocID="{2D417946-2242-4FFA-8114-649BF6AC9A31}" presName="horz1" presStyleCnt="0"/>
      <dgm:spPr/>
    </dgm:pt>
    <dgm:pt modelId="{C016F985-ABA1-4AAF-985C-8B5F16270C60}" type="pres">
      <dgm:prSet presAssocID="{2D417946-2242-4FFA-8114-649BF6AC9A31}" presName="tx1" presStyleLbl="revTx" presStyleIdx="4" presStyleCnt="5"/>
      <dgm:spPr/>
      <dgm:t>
        <a:bodyPr/>
        <a:lstStyle/>
        <a:p>
          <a:endParaRPr lang="en-US"/>
        </a:p>
      </dgm:t>
    </dgm:pt>
    <dgm:pt modelId="{3398F722-0969-4E61-B3B2-213DEB2A11F8}" type="pres">
      <dgm:prSet presAssocID="{2D417946-2242-4FFA-8114-649BF6AC9A31}" presName="vert1" presStyleCnt="0"/>
      <dgm:spPr/>
    </dgm:pt>
  </dgm:ptLst>
  <dgm:cxnLst>
    <dgm:cxn modelId="{698E29E6-76A0-45F3-A55E-C6539AA35E72}" type="presOf" srcId="{2D417946-2242-4FFA-8114-649BF6AC9A31}" destId="{C016F985-ABA1-4AAF-985C-8B5F16270C60}" srcOrd="0" destOrd="0" presId="urn:microsoft.com/office/officeart/2008/layout/LinedList"/>
    <dgm:cxn modelId="{691CBBD0-EA4C-45E7-B6AC-8D558690F865}" srcId="{E82CD7C6-1964-424A-83BC-FE60691AAB03}" destId="{6C381AE1-1BF2-47D3-B1B5-ED1405476BAA}" srcOrd="3" destOrd="0" parTransId="{8AC2160E-A9BE-4571-A19A-EA456E59F108}" sibTransId="{DDC8907F-9B0C-4549-A32C-CB8CA0D24C6F}"/>
    <dgm:cxn modelId="{E2F8C15D-8005-4BCD-B6CD-EA4D0F7094E1}" type="presOf" srcId="{E82CD7C6-1964-424A-83BC-FE60691AAB03}" destId="{5E5E657C-8165-4136-B193-F5DEBC36A158}" srcOrd="0" destOrd="0" presId="urn:microsoft.com/office/officeart/2008/layout/LinedList"/>
    <dgm:cxn modelId="{1A16850A-62BB-44F4-9F2E-4A5D597E1667}" srcId="{E82CD7C6-1964-424A-83BC-FE60691AAB03}" destId="{EE1CD468-47DA-4194-B631-8C278AAE43B1}" srcOrd="2" destOrd="0" parTransId="{7C18CFFE-9C61-4200-A4C9-8F9168350F93}" sibTransId="{7705F61D-5AF0-4456-AB63-7C8EA9BBAB35}"/>
    <dgm:cxn modelId="{0C560019-E0B7-4C86-AE86-10CC0D3753E3}" srcId="{E82CD7C6-1964-424A-83BC-FE60691AAB03}" destId="{2D417946-2242-4FFA-8114-649BF6AC9A31}" srcOrd="4" destOrd="0" parTransId="{B38ED6D7-494B-436E-B08D-2EDB35B979D5}" sibTransId="{80F2E325-7315-46B4-9F8C-6D2017947AEB}"/>
    <dgm:cxn modelId="{6B71FD98-D22D-4E72-BEB0-C6C9A923C20A}" type="presOf" srcId="{504A5888-A4AE-4573-A8AC-063AE3112C1D}" destId="{484B68C8-49AC-43DA-AE91-FA856C06B4CE}" srcOrd="0" destOrd="0" presId="urn:microsoft.com/office/officeart/2008/layout/LinedList"/>
    <dgm:cxn modelId="{D1DDB9BC-69F9-49D5-ACFE-C9B64686D9E6}" type="presOf" srcId="{EE1CD468-47DA-4194-B631-8C278AAE43B1}" destId="{709736DF-C62F-42E9-8A8C-2FE89F0727F2}" srcOrd="0" destOrd="0" presId="urn:microsoft.com/office/officeart/2008/layout/LinedList"/>
    <dgm:cxn modelId="{9E8B1D62-D65F-4CBA-B713-135CC59F8A3B}" type="presOf" srcId="{6C381AE1-1BF2-47D3-B1B5-ED1405476BAA}" destId="{A6748FD7-1731-4BD1-A014-3F622081A165}" srcOrd="0" destOrd="0" presId="urn:microsoft.com/office/officeart/2008/layout/LinedList"/>
    <dgm:cxn modelId="{EE6B3FAC-4666-48CA-96D8-CF2A2A17B9BF}" srcId="{E82CD7C6-1964-424A-83BC-FE60691AAB03}" destId="{E16B1F5F-37F2-4723-A34B-2DB6F94BC35C}" srcOrd="1" destOrd="0" parTransId="{1619D54A-2A85-4323-B009-1FA591893B2D}" sibTransId="{82A1A3C5-D747-4502-A50B-7FEDBD0323B0}"/>
    <dgm:cxn modelId="{D18DC575-8C8D-4D46-AB2C-02B4F1C45213}" srcId="{E82CD7C6-1964-424A-83BC-FE60691AAB03}" destId="{504A5888-A4AE-4573-A8AC-063AE3112C1D}" srcOrd="0" destOrd="0" parTransId="{2F23B0B1-04FE-4CAD-B786-1889A8BF672A}" sibTransId="{66E0CBB6-E8E9-4156-8B16-768B12D468C4}"/>
    <dgm:cxn modelId="{D65749AB-2ADB-4825-B475-283F94A65F15}" type="presOf" srcId="{E16B1F5F-37F2-4723-A34B-2DB6F94BC35C}" destId="{922AA1F4-E550-4A5A-BF50-0A201BEA9DE8}" srcOrd="0" destOrd="0" presId="urn:microsoft.com/office/officeart/2008/layout/LinedList"/>
    <dgm:cxn modelId="{54C49CD8-FEC0-4AF9-9114-7F2FBFC36735}" type="presParOf" srcId="{5E5E657C-8165-4136-B193-F5DEBC36A158}" destId="{E4AAE5F6-9407-42A2-B1FB-27B933E1CE68}" srcOrd="0" destOrd="0" presId="urn:microsoft.com/office/officeart/2008/layout/LinedList"/>
    <dgm:cxn modelId="{15AD0F88-A610-42F7-83CB-7B33CF05062F}" type="presParOf" srcId="{5E5E657C-8165-4136-B193-F5DEBC36A158}" destId="{EB16F1C6-92F6-4643-A1D9-CD8AE69EAFD6}" srcOrd="1" destOrd="0" presId="urn:microsoft.com/office/officeart/2008/layout/LinedList"/>
    <dgm:cxn modelId="{74810B41-9FB8-49CA-A4A7-6540C11CD2DA}" type="presParOf" srcId="{EB16F1C6-92F6-4643-A1D9-CD8AE69EAFD6}" destId="{484B68C8-49AC-43DA-AE91-FA856C06B4CE}" srcOrd="0" destOrd="0" presId="urn:microsoft.com/office/officeart/2008/layout/LinedList"/>
    <dgm:cxn modelId="{5F9C2EF2-87BC-46A0-AF1D-4A24B37A45F8}" type="presParOf" srcId="{EB16F1C6-92F6-4643-A1D9-CD8AE69EAFD6}" destId="{44E72C4C-8F5B-46BA-930F-B120C37D3228}" srcOrd="1" destOrd="0" presId="urn:microsoft.com/office/officeart/2008/layout/LinedList"/>
    <dgm:cxn modelId="{2CCCF361-7923-4FE1-88C9-1A90EA66A3D7}" type="presParOf" srcId="{5E5E657C-8165-4136-B193-F5DEBC36A158}" destId="{B029D228-D61B-4A37-9B9C-48EAEC84FA1E}" srcOrd="2" destOrd="0" presId="urn:microsoft.com/office/officeart/2008/layout/LinedList"/>
    <dgm:cxn modelId="{0A0A7380-C150-4B14-9864-78042FABD91B}" type="presParOf" srcId="{5E5E657C-8165-4136-B193-F5DEBC36A158}" destId="{1EEED7A2-51ED-44CA-9D27-1340B5690CF7}" srcOrd="3" destOrd="0" presId="urn:microsoft.com/office/officeart/2008/layout/LinedList"/>
    <dgm:cxn modelId="{0CE712FD-0916-43A9-972A-C42330D8707D}" type="presParOf" srcId="{1EEED7A2-51ED-44CA-9D27-1340B5690CF7}" destId="{922AA1F4-E550-4A5A-BF50-0A201BEA9DE8}" srcOrd="0" destOrd="0" presId="urn:microsoft.com/office/officeart/2008/layout/LinedList"/>
    <dgm:cxn modelId="{BF4BC761-DF9D-4F73-9F5A-65CEABC320A2}" type="presParOf" srcId="{1EEED7A2-51ED-44CA-9D27-1340B5690CF7}" destId="{938DB230-C2DE-4958-82D5-071E2AE594B0}" srcOrd="1" destOrd="0" presId="urn:microsoft.com/office/officeart/2008/layout/LinedList"/>
    <dgm:cxn modelId="{3F6C7DC7-8556-42F8-B1DB-5ED37C512CFF}" type="presParOf" srcId="{5E5E657C-8165-4136-B193-F5DEBC36A158}" destId="{52851D19-0CA5-4E5D-8667-66C3D1D14A73}" srcOrd="4" destOrd="0" presId="urn:microsoft.com/office/officeart/2008/layout/LinedList"/>
    <dgm:cxn modelId="{8953791E-47C1-482C-B243-4857E7A1CA51}" type="presParOf" srcId="{5E5E657C-8165-4136-B193-F5DEBC36A158}" destId="{604E5578-67A0-4B76-946B-8FAD9F5BD9D7}" srcOrd="5" destOrd="0" presId="urn:microsoft.com/office/officeart/2008/layout/LinedList"/>
    <dgm:cxn modelId="{9FD553DD-4DBD-4EA1-870B-97F01540A7F9}" type="presParOf" srcId="{604E5578-67A0-4B76-946B-8FAD9F5BD9D7}" destId="{709736DF-C62F-42E9-8A8C-2FE89F0727F2}" srcOrd="0" destOrd="0" presId="urn:microsoft.com/office/officeart/2008/layout/LinedList"/>
    <dgm:cxn modelId="{110CF194-E5A3-486B-9641-682B0AAC3B91}" type="presParOf" srcId="{604E5578-67A0-4B76-946B-8FAD9F5BD9D7}" destId="{DF90AFD5-5FA9-4F86-AE1C-9791DE47EB58}" srcOrd="1" destOrd="0" presId="urn:microsoft.com/office/officeart/2008/layout/LinedList"/>
    <dgm:cxn modelId="{2EA70CF8-7EE0-4B85-9821-61324C060A34}" type="presParOf" srcId="{5E5E657C-8165-4136-B193-F5DEBC36A158}" destId="{F9A1BCE5-E30C-4DD2-A291-364559F25A8A}" srcOrd="6" destOrd="0" presId="urn:microsoft.com/office/officeart/2008/layout/LinedList"/>
    <dgm:cxn modelId="{BF2A1D8F-38D0-4AE2-8130-A0F91B770EB9}" type="presParOf" srcId="{5E5E657C-8165-4136-B193-F5DEBC36A158}" destId="{7DA9B91F-A122-471E-9FB9-4AE75D019CF8}" srcOrd="7" destOrd="0" presId="urn:microsoft.com/office/officeart/2008/layout/LinedList"/>
    <dgm:cxn modelId="{29106BB9-10FA-42D0-9ADC-9DC68706ACB6}" type="presParOf" srcId="{7DA9B91F-A122-471E-9FB9-4AE75D019CF8}" destId="{A6748FD7-1731-4BD1-A014-3F622081A165}" srcOrd="0" destOrd="0" presId="urn:microsoft.com/office/officeart/2008/layout/LinedList"/>
    <dgm:cxn modelId="{17A6D158-CF68-4E2B-BEA0-E84EC077E20E}" type="presParOf" srcId="{7DA9B91F-A122-471E-9FB9-4AE75D019CF8}" destId="{6851A6FC-08D2-4E1E-A6DF-5D0EF19D7654}" srcOrd="1" destOrd="0" presId="urn:microsoft.com/office/officeart/2008/layout/LinedList"/>
    <dgm:cxn modelId="{1DF36EBD-D75E-40A8-B1F0-168E7D5840CA}" type="presParOf" srcId="{5E5E657C-8165-4136-B193-F5DEBC36A158}" destId="{45B52420-9EAB-4766-933C-E0348B7AA550}" srcOrd="8" destOrd="0" presId="urn:microsoft.com/office/officeart/2008/layout/LinedList"/>
    <dgm:cxn modelId="{1A57CB76-435C-4AD9-A3A4-C0DF30B988C1}" type="presParOf" srcId="{5E5E657C-8165-4136-B193-F5DEBC36A158}" destId="{C909DBC3-940B-434C-887E-AFF798E21710}" srcOrd="9" destOrd="0" presId="urn:microsoft.com/office/officeart/2008/layout/LinedList"/>
    <dgm:cxn modelId="{F4F5427F-FE6A-4175-87CA-0066D1797FED}" type="presParOf" srcId="{C909DBC3-940B-434C-887E-AFF798E21710}" destId="{C016F985-ABA1-4AAF-985C-8B5F16270C60}" srcOrd="0" destOrd="0" presId="urn:microsoft.com/office/officeart/2008/layout/LinedList"/>
    <dgm:cxn modelId="{A35D5927-6542-4E2E-975F-ADF05FCE635D}" type="presParOf" srcId="{C909DBC3-940B-434C-887E-AFF798E21710}" destId="{3398F722-0969-4E61-B3B2-213DEB2A11F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40DE077-DE1B-45E9-B39A-CDE0B023823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407A4DD9-9336-4674-8E8C-A932E9AFAB4F}">
      <dgm:prSet/>
      <dgm:spPr/>
      <dgm:t>
        <a:bodyPr/>
        <a:lstStyle/>
        <a:p>
          <a:pPr marR="0" rtl="0"/>
          <a:r>
            <a:rPr lang="en-US" b="0" i="0"/>
            <a:t>Knowledge creation: Develop guidelines based on evidence findings</a:t>
          </a:r>
          <a:endParaRPr lang="en-US"/>
        </a:p>
      </dgm:t>
    </dgm:pt>
    <dgm:pt modelId="{2AD5E8FB-8F33-43A6-9924-765C00254A60}" type="parTrans" cxnId="{E6395C1E-B37F-4408-8B18-193B284059C4}">
      <dgm:prSet/>
      <dgm:spPr/>
      <dgm:t>
        <a:bodyPr/>
        <a:lstStyle/>
        <a:p>
          <a:endParaRPr lang="en-US"/>
        </a:p>
      </dgm:t>
    </dgm:pt>
    <dgm:pt modelId="{9466C52D-BEA0-4D7F-9758-174EDE963ED5}" type="sibTrans" cxnId="{E6395C1E-B37F-4408-8B18-193B284059C4}">
      <dgm:prSet/>
      <dgm:spPr/>
      <dgm:t>
        <a:bodyPr/>
        <a:lstStyle/>
        <a:p>
          <a:endParaRPr lang="en-US"/>
        </a:p>
      </dgm:t>
    </dgm:pt>
    <dgm:pt modelId="{C7852437-A9CD-4A7B-AD61-7BC47FEA9E6C}">
      <dgm:prSet/>
      <dgm:spPr/>
      <dgm:t>
        <a:bodyPr/>
        <a:lstStyle/>
        <a:p>
          <a:pPr marR="0" rtl="0"/>
          <a:r>
            <a:rPr lang="en-US" b="0" i="0"/>
            <a:t>Standardized tools: Tailor pain assessment scales to workflows</a:t>
          </a:r>
          <a:endParaRPr lang="en-US"/>
        </a:p>
      </dgm:t>
    </dgm:pt>
    <dgm:pt modelId="{4559146D-711F-44FB-B229-3A16AA826292}" type="parTrans" cxnId="{BDAA305B-FBAE-4E33-98B2-8DE3EC799474}">
      <dgm:prSet/>
      <dgm:spPr/>
      <dgm:t>
        <a:bodyPr/>
        <a:lstStyle/>
        <a:p>
          <a:endParaRPr lang="en-US"/>
        </a:p>
      </dgm:t>
    </dgm:pt>
    <dgm:pt modelId="{3FD902AC-B7B8-44A5-A941-098C56CA4A66}" type="sibTrans" cxnId="{BDAA305B-FBAE-4E33-98B2-8DE3EC799474}">
      <dgm:prSet/>
      <dgm:spPr/>
      <dgm:t>
        <a:bodyPr/>
        <a:lstStyle/>
        <a:p>
          <a:endParaRPr lang="en-US"/>
        </a:p>
      </dgm:t>
    </dgm:pt>
    <dgm:pt modelId="{D64479B1-83FB-4551-A7D0-3B8F6C32E284}">
      <dgm:prSet/>
      <dgm:spPr/>
      <dgm:t>
        <a:bodyPr/>
        <a:lstStyle/>
        <a:p>
          <a:pPr marR="0" rtl="0"/>
          <a:r>
            <a:rPr lang="en-US" b="0" i="0"/>
            <a:t>Educational materials: Staff training, quick guides, case studies</a:t>
          </a:r>
          <a:endParaRPr lang="en-US"/>
        </a:p>
      </dgm:t>
    </dgm:pt>
    <dgm:pt modelId="{8B9C32DD-4EB2-4290-8C8B-F0CBD53C332D}" type="parTrans" cxnId="{AD9759A2-D5BB-41A1-A2C4-5A763CD2878A}">
      <dgm:prSet/>
      <dgm:spPr/>
      <dgm:t>
        <a:bodyPr/>
        <a:lstStyle/>
        <a:p>
          <a:endParaRPr lang="en-US"/>
        </a:p>
      </dgm:t>
    </dgm:pt>
    <dgm:pt modelId="{F64DA49B-7D4C-4D1C-8738-7D9BF5F04270}" type="sibTrans" cxnId="{AD9759A2-D5BB-41A1-A2C4-5A763CD2878A}">
      <dgm:prSet/>
      <dgm:spPr/>
      <dgm:t>
        <a:bodyPr/>
        <a:lstStyle/>
        <a:p>
          <a:endParaRPr lang="en-US"/>
        </a:p>
      </dgm:t>
    </dgm:pt>
    <dgm:pt modelId="{678B1B38-BD4B-4A22-84E8-0CD0EC037C38}">
      <dgm:prSet/>
      <dgm:spPr/>
      <dgm:t>
        <a:bodyPr/>
        <a:lstStyle/>
        <a:p>
          <a:pPr marR="0" rtl="0"/>
          <a:r>
            <a:rPr lang="en-US" b="0" i="0" dirty="0"/>
            <a:t>Knowledge dissemination: Workshops, seminars, and digital platforms</a:t>
          </a:r>
          <a:endParaRPr lang="en-US" dirty="0"/>
        </a:p>
      </dgm:t>
    </dgm:pt>
    <dgm:pt modelId="{41860016-1B5E-479D-8C3D-7B0239F1013F}" type="parTrans" cxnId="{47E2CE21-5184-41E3-BDAB-FC8F4065DA04}">
      <dgm:prSet/>
      <dgm:spPr/>
      <dgm:t>
        <a:bodyPr/>
        <a:lstStyle/>
        <a:p>
          <a:endParaRPr lang="en-US"/>
        </a:p>
      </dgm:t>
    </dgm:pt>
    <dgm:pt modelId="{FE9E7BCD-7B80-47AC-A4F7-03C3EB401786}" type="sibTrans" cxnId="{47E2CE21-5184-41E3-BDAB-FC8F4065DA04}">
      <dgm:prSet/>
      <dgm:spPr/>
      <dgm:t>
        <a:bodyPr/>
        <a:lstStyle/>
        <a:p>
          <a:endParaRPr lang="en-US"/>
        </a:p>
      </dgm:t>
    </dgm:pt>
    <dgm:pt modelId="{1EF720E9-899D-40DB-B00A-EF35ECE7478E}">
      <dgm:prSet/>
      <dgm:spPr/>
      <dgm:t>
        <a:bodyPr/>
        <a:lstStyle/>
        <a:p>
          <a:pPr marR="0" rtl="0"/>
          <a:r>
            <a:rPr lang="en-US" b="0" i="0"/>
            <a:t>Peer-led discussions: Team meetings for collaborative learning</a:t>
          </a:r>
          <a:endParaRPr lang="en-US"/>
        </a:p>
      </dgm:t>
    </dgm:pt>
    <dgm:pt modelId="{4868D982-0B62-489C-BC71-9CC121F11F20}" type="parTrans" cxnId="{22E345D0-9792-4E36-BB12-37B37C4B9F03}">
      <dgm:prSet/>
      <dgm:spPr/>
      <dgm:t>
        <a:bodyPr/>
        <a:lstStyle/>
        <a:p>
          <a:endParaRPr lang="en-US"/>
        </a:p>
      </dgm:t>
    </dgm:pt>
    <dgm:pt modelId="{3849F1AE-3E13-45D2-AF5F-87BBBAB8862D}" type="sibTrans" cxnId="{22E345D0-9792-4E36-BB12-37B37C4B9F03}">
      <dgm:prSet/>
      <dgm:spPr/>
      <dgm:t>
        <a:bodyPr/>
        <a:lstStyle/>
        <a:p>
          <a:endParaRPr lang="en-US"/>
        </a:p>
      </dgm:t>
    </dgm:pt>
    <dgm:pt modelId="{62E0E1A4-3183-4F11-845D-B39C33AADF4C}">
      <dgm:prSet/>
      <dgm:spPr/>
      <dgm:t>
        <a:bodyPr/>
        <a:lstStyle/>
        <a:p>
          <a:pPr marR="0" rtl="0"/>
          <a:r>
            <a:rPr lang="en-US" b="0" i="0"/>
            <a:t>Organizational adoption: Embed protocols into policies, EHR systems</a:t>
          </a:r>
          <a:endParaRPr lang="en-US"/>
        </a:p>
      </dgm:t>
    </dgm:pt>
    <dgm:pt modelId="{580395CA-86DC-4263-807D-9972C8BDFDF4}" type="parTrans" cxnId="{7C179BA7-76D1-4653-A029-D2A61AD0E15B}">
      <dgm:prSet/>
      <dgm:spPr/>
      <dgm:t>
        <a:bodyPr/>
        <a:lstStyle/>
        <a:p>
          <a:endParaRPr lang="en-US"/>
        </a:p>
      </dgm:t>
    </dgm:pt>
    <dgm:pt modelId="{A29DFE61-E6E7-4F78-A22F-59F86280BCA6}" type="sibTrans" cxnId="{7C179BA7-76D1-4653-A029-D2A61AD0E15B}">
      <dgm:prSet/>
      <dgm:spPr/>
      <dgm:t>
        <a:bodyPr/>
        <a:lstStyle/>
        <a:p>
          <a:endParaRPr lang="en-US"/>
        </a:p>
      </dgm:t>
    </dgm:pt>
    <dgm:pt modelId="{1CB185FD-396E-4D64-BA8E-983F83026919}">
      <dgm:prSet/>
      <dgm:spPr/>
      <dgm:t>
        <a:bodyPr/>
        <a:lstStyle/>
        <a:p>
          <a:pPr marR="0" rtl="0"/>
          <a:r>
            <a:rPr lang="en-US" b="0" i="0"/>
            <a:t>Implementation: Phased approach, audits, and multidisciplinary oversight</a:t>
          </a:r>
          <a:endParaRPr lang="en-US"/>
        </a:p>
      </dgm:t>
    </dgm:pt>
    <dgm:pt modelId="{E9D6FD5A-3FDE-4A3E-8552-32DFA604010D}" type="parTrans" cxnId="{0FDF3C4F-E58C-4EF7-8508-34F74C8AC368}">
      <dgm:prSet/>
      <dgm:spPr/>
      <dgm:t>
        <a:bodyPr/>
        <a:lstStyle/>
        <a:p>
          <a:endParaRPr lang="en-US"/>
        </a:p>
      </dgm:t>
    </dgm:pt>
    <dgm:pt modelId="{76C87C41-2E51-44A3-82F5-04AD8A54EE60}" type="sibTrans" cxnId="{0FDF3C4F-E58C-4EF7-8508-34F74C8AC368}">
      <dgm:prSet/>
      <dgm:spPr/>
      <dgm:t>
        <a:bodyPr/>
        <a:lstStyle/>
        <a:p>
          <a:endParaRPr lang="en-US"/>
        </a:p>
      </dgm:t>
    </dgm:pt>
    <dgm:pt modelId="{F046E84D-DFFD-45B3-BCE6-E970A79604FD}" type="pres">
      <dgm:prSet presAssocID="{E40DE077-DE1B-45E9-B39A-CDE0B0238237}" presName="vert0" presStyleCnt="0">
        <dgm:presLayoutVars>
          <dgm:dir/>
          <dgm:animOne val="branch"/>
          <dgm:animLvl val="lvl"/>
        </dgm:presLayoutVars>
      </dgm:prSet>
      <dgm:spPr/>
      <dgm:t>
        <a:bodyPr/>
        <a:lstStyle/>
        <a:p>
          <a:endParaRPr lang="en-US"/>
        </a:p>
      </dgm:t>
    </dgm:pt>
    <dgm:pt modelId="{40909683-C538-4F66-9BEE-BFC87C5337CC}" type="pres">
      <dgm:prSet presAssocID="{407A4DD9-9336-4674-8E8C-A932E9AFAB4F}" presName="thickLine" presStyleLbl="alignNode1" presStyleIdx="0" presStyleCnt="7"/>
      <dgm:spPr/>
    </dgm:pt>
    <dgm:pt modelId="{CA47E724-8B25-4B8A-999B-E89842C71ED6}" type="pres">
      <dgm:prSet presAssocID="{407A4DD9-9336-4674-8E8C-A932E9AFAB4F}" presName="horz1" presStyleCnt="0"/>
      <dgm:spPr/>
    </dgm:pt>
    <dgm:pt modelId="{2796F201-AEC9-40AA-B9A5-566E970E4177}" type="pres">
      <dgm:prSet presAssocID="{407A4DD9-9336-4674-8E8C-A932E9AFAB4F}" presName="tx1" presStyleLbl="revTx" presStyleIdx="0" presStyleCnt="7"/>
      <dgm:spPr/>
      <dgm:t>
        <a:bodyPr/>
        <a:lstStyle/>
        <a:p>
          <a:endParaRPr lang="en-US"/>
        </a:p>
      </dgm:t>
    </dgm:pt>
    <dgm:pt modelId="{BD4862AB-515B-4CC4-8532-5ACE5AB945BB}" type="pres">
      <dgm:prSet presAssocID="{407A4DD9-9336-4674-8E8C-A932E9AFAB4F}" presName="vert1" presStyleCnt="0"/>
      <dgm:spPr/>
    </dgm:pt>
    <dgm:pt modelId="{6B149076-03A8-4D2F-81FA-90464416278A}" type="pres">
      <dgm:prSet presAssocID="{C7852437-A9CD-4A7B-AD61-7BC47FEA9E6C}" presName="thickLine" presStyleLbl="alignNode1" presStyleIdx="1" presStyleCnt="7"/>
      <dgm:spPr/>
    </dgm:pt>
    <dgm:pt modelId="{77CA012C-CDB5-48E9-BAA7-A51520007A27}" type="pres">
      <dgm:prSet presAssocID="{C7852437-A9CD-4A7B-AD61-7BC47FEA9E6C}" presName="horz1" presStyleCnt="0"/>
      <dgm:spPr/>
    </dgm:pt>
    <dgm:pt modelId="{FDB8591A-C41D-444A-90B4-F5092C51F071}" type="pres">
      <dgm:prSet presAssocID="{C7852437-A9CD-4A7B-AD61-7BC47FEA9E6C}" presName="tx1" presStyleLbl="revTx" presStyleIdx="1" presStyleCnt="7"/>
      <dgm:spPr/>
      <dgm:t>
        <a:bodyPr/>
        <a:lstStyle/>
        <a:p>
          <a:endParaRPr lang="en-US"/>
        </a:p>
      </dgm:t>
    </dgm:pt>
    <dgm:pt modelId="{63B1CD50-716A-40A9-8E96-747E4D861C91}" type="pres">
      <dgm:prSet presAssocID="{C7852437-A9CD-4A7B-AD61-7BC47FEA9E6C}" presName="vert1" presStyleCnt="0"/>
      <dgm:spPr/>
    </dgm:pt>
    <dgm:pt modelId="{11C2BF1F-89BE-4C4E-9664-A8C07C27023B}" type="pres">
      <dgm:prSet presAssocID="{D64479B1-83FB-4551-A7D0-3B8F6C32E284}" presName="thickLine" presStyleLbl="alignNode1" presStyleIdx="2" presStyleCnt="7"/>
      <dgm:spPr/>
    </dgm:pt>
    <dgm:pt modelId="{EF3EC957-03E0-48B6-8679-BAF7F174DD5F}" type="pres">
      <dgm:prSet presAssocID="{D64479B1-83FB-4551-A7D0-3B8F6C32E284}" presName="horz1" presStyleCnt="0"/>
      <dgm:spPr/>
    </dgm:pt>
    <dgm:pt modelId="{AD252603-E0FF-4749-B86B-DF26D5CB0320}" type="pres">
      <dgm:prSet presAssocID="{D64479B1-83FB-4551-A7D0-3B8F6C32E284}" presName="tx1" presStyleLbl="revTx" presStyleIdx="2" presStyleCnt="7"/>
      <dgm:spPr/>
      <dgm:t>
        <a:bodyPr/>
        <a:lstStyle/>
        <a:p>
          <a:endParaRPr lang="en-US"/>
        </a:p>
      </dgm:t>
    </dgm:pt>
    <dgm:pt modelId="{15A308D7-4438-4DA0-BC22-2BD5D7DFA730}" type="pres">
      <dgm:prSet presAssocID="{D64479B1-83FB-4551-A7D0-3B8F6C32E284}" presName="vert1" presStyleCnt="0"/>
      <dgm:spPr/>
    </dgm:pt>
    <dgm:pt modelId="{F1081658-3239-467B-9B7F-21272582F5ED}" type="pres">
      <dgm:prSet presAssocID="{678B1B38-BD4B-4A22-84E8-0CD0EC037C38}" presName="thickLine" presStyleLbl="alignNode1" presStyleIdx="3" presStyleCnt="7"/>
      <dgm:spPr/>
    </dgm:pt>
    <dgm:pt modelId="{71D13C78-1B6B-45BD-886E-34DC2DCC75B9}" type="pres">
      <dgm:prSet presAssocID="{678B1B38-BD4B-4A22-84E8-0CD0EC037C38}" presName="horz1" presStyleCnt="0"/>
      <dgm:spPr/>
    </dgm:pt>
    <dgm:pt modelId="{A3910F0B-C31E-4DFE-8F6B-F5CC46375E0D}" type="pres">
      <dgm:prSet presAssocID="{678B1B38-BD4B-4A22-84E8-0CD0EC037C38}" presName="tx1" presStyleLbl="revTx" presStyleIdx="3" presStyleCnt="7"/>
      <dgm:spPr/>
      <dgm:t>
        <a:bodyPr/>
        <a:lstStyle/>
        <a:p>
          <a:endParaRPr lang="en-US"/>
        </a:p>
      </dgm:t>
    </dgm:pt>
    <dgm:pt modelId="{26C85653-4C56-4BEF-8567-943E318C3930}" type="pres">
      <dgm:prSet presAssocID="{678B1B38-BD4B-4A22-84E8-0CD0EC037C38}" presName="vert1" presStyleCnt="0"/>
      <dgm:spPr/>
    </dgm:pt>
    <dgm:pt modelId="{0781864E-C6D5-46A2-BB7C-C8CF91B3D8FD}" type="pres">
      <dgm:prSet presAssocID="{1EF720E9-899D-40DB-B00A-EF35ECE7478E}" presName="thickLine" presStyleLbl="alignNode1" presStyleIdx="4" presStyleCnt="7"/>
      <dgm:spPr/>
    </dgm:pt>
    <dgm:pt modelId="{0B8DED07-96E7-496A-B60E-9456FA31186D}" type="pres">
      <dgm:prSet presAssocID="{1EF720E9-899D-40DB-B00A-EF35ECE7478E}" presName="horz1" presStyleCnt="0"/>
      <dgm:spPr/>
    </dgm:pt>
    <dgm:pt modelId="{FA231DAB-1B9E-46DB-A397-02A0735BE731}" type="pres">
      <dgm:prSet presAssocID="{1EF720E9-899D-40DB-B00A-EF35ECE7478E}" presName="tx1" presStyleLbl="revTx" presStyleIdx="4" presStyleCnt="7"/>
      <dgm:spPr/>
      <dgm:t>
        <a:bodyPr/>
        <a:lstStyle/>
        <a:p>
          <a:endParaRPr lang="en-US"/>
        </a:p>
      </dgm:t>
    </dgm:pt>
    <dgm:pt modelId="{B7BAF91F-8E70-401A-BEDE-571629DE3F76}" type="pres">
      <dgm:prSet presAssocID="{1EF720E9-899D-40DB-B00A-EF35ECE7478E}" presName="vert1" presStyleCnt="0"/>
      <dgm:spPr/>
    </dgm:pt>
    <dgm:pt modelId="{D652F7F8-07B8-4269-A736-425994DA166D}" type="pres">
      <dgm:prSet presAssocID="{62E0E1A4-3183-4F11-845D-B39C33AADF4C}" presName="thickLine" presStyleLbl="alignNode1" presStyleIdx="5" presStyleCnt="7"/>
      <dgm:spPr/>
    </dgm:pt>
    <dgm:pt modelId="{9B3514ED-AD49-45D1-AF50-B97BB75B810C}" type="pres">
      <dgm:prSet presAssocID="{62E0E1A4-3183-4F11-845D-B39C33AADF4C}" presName="horz1" presStyleCnt="0"/>
      <dgm:spPr/>
    </dgm:pt>
    <dgm:pt modelId="{DEC45704-03B6-4B8D-91F0-E6AB54CE994D}" type="pres">
      <dgm:prSet presAssocID="{62E0E1A4-3183-4F11-845D-B39C33AADF4C}" presName="tx1" presStyleLbl="revTx" presStyleIdx="5" presStyleCnt="7"/>
      <dgm:spPr/>
      <dgm:t>
        <a:bodyPr/>
        <a:lstStyle/>
        <a:p>
          <a:endParaRPr lang="en-US"/>
        </a:p>
      </dgm:t>
    </dgm:pt>
    <dgm:pt modelId="{6834D667-2F1C-4708-BD4B-EDD21B3477B5}" type="pres">
      <dgm:prSet presAssocID="{62E0E1A4-3183-4F11-845D-B39C33AADF4C}" presName="vert1" presStyleCnt="0"/>
      <dgm:spPr/>
    </dgm:pt>
    <dgm:pt modelId="{79DF99B9-8CDF-45FC-B8CA-D8B55C7527DD}" type="pres">
      <dgm:prSet presAssocID="{1CB185FD-396E-4D64-BA8E-983F83026919}" presName="thickLine" presStyleLbl="alignNode1" presStyleIdx="6" presStyleCnt="7"/>
      <dgm:spPr/>
    </dgm:pt>
    <dgm:pt modelId="{54685B9E-2451-41AE-A13B-37BC9EF4069D}" type="pres">
      <dgm:prSet presAssocID="{1CB185FD-396E-4D64-BA8E-983F83026919}" presName="horz1" presStyleCnt="0"/>
      <dgm:spPr/>
    </dgm:pt>
    <dgm:pt modelId="{D6708649-23AC-4898-BFA7-7A19AD267152}" type="pres">
      <dgm:prSet presAssocID="{1CB185FD-396E-4D64-BA8E-983F83026919}" presName="tx1" presStyleLbl="revTx" presStyleIdx="6" presStyleCnt="7"/>
      <dgm:spPr/>
      <dgm:t>
        <a:bodyPr/>
        <a:lstStyle/>
        <a:p>
          <a:endParaRPr lang="en-US"/>
        </a:p>
      </dgm:t>
    </dgm:pt>
    <dgm:pt modelId="{F59FDDC4-1F15-4D0B-A16D-B6DA17B9645E}" type="pres">
      <dgm:prSet presAssocID="{1CB185FD-396E-4D64-BA8E-983F83026919}" presName="vert1" presStyleCnt="0"/>
      <dgm:spPr/>
    </dgm:pt>
  </dgm:ptLst>
  <dgm:cxnLst>
    <dgm:cxn modelId="{1EC75E52-BCED-43A6-83FE-DBC3B113A651}" type="presOf" srcId="{1CB185FD-396E-4D64-BA8E-983F83026919}" destId="{D6708649-23AC-4898-BFA7-7A19AD267152}" srcOrd="0" destOrd="0" presId="urn:microsoft.com/office/officeart/2008/layout/LinedList"/>
    <dgm:cxn modelId="{22E345D0-9792-4E36-BB12-37B37C4B9F03}" srcId="{E40DE077-DE1B-45E9-B39A-CDE0B0238237}" destId="{1EF720E9-899D-40DB-B00A-EF35ECE7478E}" srcOrd="4" destOrd="0" parTransId="{4868D982-0B62-489C-BC71-9CC121F11F20}" sibTransId="{3849F1AE-3E13-45D2-AF5F-87BBBAB8862D}"/>
    <dgm:cxn modelId="{0FDF3C4F-E58C-4EF7-8508-34F74C8AC368}" srcId="{E40DE077-DE1B-45E9-B39A-CDE0B0238237}" destId="{1CB185FD-396E-4D64-BA8E-983F83026919}" srcOrd="6" destOrd="0" parTransId="{E9D6FD5A-3FDE-4A3E-8552-32DFA604010D}" sibTransId="{76C87C41-2E51-44A3-82F5-04AD8A54EE60}"/>
    <dgm:cxn modelId="{CA98723C-2765-4DE7-A620-8FAEFAEC2C58}" type="presOf" srcId="{C7852437-A9CD-4A7B-AD61-7BC47FEA9E6C}" destId="{FDB8591A-C41D-444A-90B4-F5092C51F071}" srcOrd="0" destOrd="0" presId="urn:microsoft.com/office/officeart/2008/layout/LinedList"/>
    <dgm:cxn modelId="{E6395C1E-B37F-4408-8B18-193B284059C4}" srcId="{E40DE077-DE1B-45E9-B39A-CDE0B0238237}" destId="{407A4DD9-9336-4674-8E8C-A932E9AFAB4F}" srcOrd="0" destOrd="0" parTransId="{2AD5E8FB-8F33-43A6-9924-765C00254A60}" sibTransId="{9466C52D-BEA0-4D7F-9758-174EDE963ED5}"/>
    <dgm:cxn modelId="{45149502-4FCB-4267-B8A0-01CB903AFB41}" type="presOf" srcId="{62E0E1A4-3183-4F11-845D-B39C33AADF4C}" destId="{DEC45704-03B6-4B8D-91F0-E6AB54CE994D}" srcOrd="0" destOrd="0" presId="urn:microsoft.com/office/officeart/2008/layout/LinedList"/>
    <dgm:cxn modelId="{7C179BA7-76D1-4653-A029-D2A61AD0E15B}" srcId="{E40DE077-DE1B-45E9-B39A-CDE0B0238237}" destId="{62E0E1A4-3183-4F11-845D-B39C33AADF4C}" srcOrd="5" destOrd="0" parTransId="{580395CA-86DC-4263-807D-9972C8BDFDF4}" sibTransId="{A29DFE61-E6E7-4F78-A22F-59F86280BCA6}"/>
    <dgm:cxn modelId="{16D22019-3CC4-4F0A-89F9-147EFF1BA1A0}" type="presOf" srcId="{D64479B1-83FB-4551-A7D0-3B8F6C32E284}" destId="{AD252603-E0FF-4749-B86B-DF26D5CB0320}" srcOrd="0" destOrd="0" presId="urn:microsoft.com/office/officeart/2008/layout/LinedList"/>
    <dgm:cxn modelId="{2D8A5761-E84D-4A4E-A463-892E7E2EB6CB}" type="presOf" srcId="{407A4DD9-9336-4674-8E8C-A932E9AFAB4F}" destId="{2796F201-AEC9-40AA-B9A5-566E970E4177}" srcOrd="0" destOrd="0" presId="urn:microsoft.com/office/officeart/2008/layout/LinedList"/>
    <dgm:cxn modelId="{7CE76876-37A1-431D-A467-2B4763461B33}" type="presOf" srcId="{1EF720E9-899D-40DB-B00A-EF35ECE7478E}" destId="{FA231DAB-1B9E-46DB-A397-02A0735BE731}" srcOrd="0" destOrd="0" presId="urn:microsoft.com/office/officeart/2008/layout/LinedList"/>
    <dgm:cxn modelId="{47E2CE21-5184-41E3-BDAB-FC8F4065DA04}" srcId="{E40DE077-DE1B-45E9-B39A-CDE0B0238237}" destId="{678B1B38-BD4B-4A22-84E8-0CD0EC037C38}" srcOrd="3" destOrd="0" parTransId="{41860016-1B5E-479D-8C3D-7B0239F1013F}" sibTransId="{FE9E7BCD-7B80-47AC-A4F7-03C3EB401786}"/>
    <dgm:cxn modelId="{778339F9-02D2-434C-AC84-415D92E1FF92}" type="presOf" srcId="{678B1B38-BD4B-4A22-84E8-0CD0EC037C38}" destId="{A3910F0B-C31E-4DFE-8F6B-F5CC46375E0D}" srcOrd="0" destOrd="0" presId="urn:microsoft.com/office/officeart/2008/layout/LinedList"/>
    <dgm:cxn modelId="{4BE71A07-6F43-4D08-B7B4-2B4A910D12B9}" type="presOf" srcId="{E40DE077-DE1B-45E9-B39A-CDE0B0238237}" destId="{F046E84D-DFFD-45B3-BCE6-E970A79604FD}" srcOrd="0" destOrd="0" presId="urn:microsoft.com/office/officeart/2008/layout/LinedList"/>
    <dgm:cxn modelId="{AD9759A2-D5BB-41A1-A2C4-5A763CD2878A}" srcId="{E40DE077-DE1B-45E9-B39A-CDE0B0238237}" destId="{D64479B1-83FB-4551-A7D0-3B8F6C32E284}" srcOrd="2" destOrd="0" parTransId="{8B9C32DD-4EB2-4290-8C8B-F0CBD53C332D}" sibTransId="{F64DA49B-7D4C-4D1C-8738-7D9BF5F04270}"/>
    <dgm:cxn modelId="{BDAA305B-FBAE-4E33-98B2-8DE3EC799474}" srcId="{E40DE077-DE1B-45E9-B39A-CDE0B0238237}" destId="{C7852437-A9CD-4A7B-AD61-7BC47FEA9E6C}" srcOrd="1" destOrd="0" parTransId="{4559146D-711F-44FB-B229-3A16AA826292}" sibTransId="{3FD902AC-B7B8-44A5-A941-098C56CA4A66}"/>
    <dgm:cxn modelId="{4F36F947-2021-4567-8A3A-FC7CAF000675}" type="presParOf" srcId="{F046E84D-DFFD-45B3-BCE6-E970A79604FD}" destId="{40909683-C538-4F66-9BEE-BFC87C5337CC}" srcOrd="0" destOrd="0" presId="urn:microsoft.com/office/officeart/2008/layout/LinedList"/>
    <dgm:cxn modelId="{5D3FE561-02D7-4C3B-931F-FB875C791906}" type="presParOf" srcId="{F046E84D-DFFD-45B3-BCE6-E970A79604FD}" destId="{CA47E724-8B25-4B8A-999B-E89842C71ED6}" srcOrd="1" destOrd="0" presId="urn:microsoft.com/office/officeart/2008/layout/LinedList"/>
    <dgm:cxn modelId="{FE566682-9117-4690-9F8B-B3E6DD3B5B7D}" type="presParOf" srcId="{CA47E724-8B25-4B8A-999B-E89842C71ED6}" destId="{2796F201-AEC9-40AA-B9A5-566E970E4177}" srcOrd="0" destOrd="0" presId="urn:microsoft.com/office/officeart/2008/layout/LinedList"/>
    <dgm:cxn modelId="{769973FF-F169-4AB9-9CE1-34DE4EA880C1}" type="presParOf" srcId="{CA47E724-8B25-4B8A-999B-E89842C71ED6}" destId="{BD4862AB-515B-4CC4-8532-5ACE5AB945BB}" srcOrd="1" destOrd="0" presId="urn:microsoft.com/office/officeart/2008/layout/LinedList"/>
    <dgm:cxn modelId="{F74F975A-518A-4F8C-AF62-95CEF609A9EF}" type="presParOf" srcId="{F046E84D-DFFD-45B3-BCE6-E970A79604FD}" destId="{6B149076-03A8-4D2F-81FA-90464416278A}" srcOrd="2" destOrd="0" presId="urn:microsoft.com/office/officeart/2008/layout/LinedList"/>
    <dgm:cxn modelId="{A658525E-1295-4531-BE44-E997C3739909}" type="presParOf" srcId="{F046E84D-DFFD-45B3-BCE6-E970A79604FD}" destId="{77CA012C-CDB5-48E9-BAA7-A51520007A27}" srcOrd="3" destOrd="0" presId="urn:microsoft.com/office/officeart/2008/layout/LinedList"/>
    <dgm:cxn modelId="{44AC016D-3166-4D92-B5F8-E00AD562C64B}" type="presParOf" srcId="{77CA012C-CDB5-48E9-BAA7-A51520007A27}" destId="{FDB8591A-C41D-444A-90B4-F5092C51F071}" srcOrd="0" destOrd="0" presId="urn:microsoft.com/office/officeart/2008/layout/LinedList"/>
    <dgm:cxn modelId="{6B733324-A805-4FAF-8FFA-CC3A917C1BEB}" type="presParOf" srcId="{77CA012C-CDB5-48E9-BAA7-A51520007A27}" destId="{63B1CD50-716A-40A9-8E96-747E4D861C91}" srcOrd="1" destOrd="0" presId="urn:microsoft.com/office/officeart/2008/layout/LinedList"/>
    <dgm:cxn modelId="{A2DDF23B-ED11-4FEE-A74E-52CA6C5FDDE5}" type="presParOf" srcId="{F046E84D-DFFD-45B3-BCE6-E970A79604FD}" destId="{11C2BF1F-89BE-4C4E-9664-A8C07C27023B}" srcOrd="4" destOrd="0" presId="urn:microsoft.com/office/officeart/2008/layout/LinedList"/>
    <dgm:cxn modelId="{9CDC173E-A241-4BAB-896D-93DDB833FD8D}" type="presParOf" srcId="{F046E84D-DFFD-45B3-BCE6-E970A79604FD}" destId="{EF3EC957-03E0-48B6-8679-BAF7F174DD5F}" srcOrd="5" destOrd="0" presId="urn:microsoft.com/office/officeart/2008/layout/LinedList"/>
    <dgm:cxn modelId="{C8ED54D8-2D12-43C7-9343-E66AC667440B}" type="presParOf" srcId="{EF3EC957-03E0-48B6-8679-BAF7F174DD5F}" destId="{AD252603-E0FF-4749-B86B-DF26D5CB0320}" srcOrd="0" destOrd="0" presId="urn:microsoft.com/office/officeart/2008/layout/LinedList"/>
    <dgm:cxn modelId="{4079D4DB-3697-468B-AE00-327CC4955EB5}" type="presParOf" srcId="{EF3EC957-03E0-48B6-8679-BAF7F174DD5F}" destId="{15A308D7-4438-4DA0-BC22-2BD5D7DFA730}" srcOrd="1" destOrd="0" presId="urn:microsoft.com/office/officeart/2008/layout/LinedList"/>
    <dgm:cxn modelId="{B0980E1E-8677-4879-9B0D-55860CFFB83A}" type="presParOf" srcId="{F046E84D-DFFD-45B3-BCE6-E970A79604FD}" destId="{F1081658-3239-467B-9B7F-21272582F5ED}" srcOrd="6" destOrd="0" presId="urn:microsoft.com/office/officeart/2008/layout/LinedList"/>
    <dgm:cxn modelId="{DEA821B5-FED6-40BF-A857-27FDEE419D39}" type="presParOf" srcId="{F046E84D-DFFD-45B3-BCE6-E970A79604FD}" destId="{71D13C78-1B6B-45BD-886E-34DC2DCC75B9}" srcOrd="7" destOrd="0" presId="urn:microsoft.com/office/officeart/2008/layout/LinedList"/>
    <dgm:cxn modelId="{3EEEDBE5-748E-433C-8358-5B90461AFA85}" type="presParOf" srcId="{71D13C78-1B6B-45BD-886E-34DC2DCC75B9}" destId="{A3910F0B-C31E-4DFE-8F6B-F5CC46375E0D}" srcOrd="0" destOrd="0" presId="urn:microsoft.com/office/officeart/2008/layout/LinedList"/>
    <dgm:cxn modelId="{69528D96-5A93-4F68-A466-2E2752162C53}" type="presParOf" srcId="{71D13C78-1B6B-45BD-886E-34DC2DCC75B9}" destId="{26C85653-4C56-4BEF-8567-943E318C3930}" srcOrd="1" destOrd="0" presId="urn:microsoft.com/office/officeart/2008/layout/LinedList"/>
    <dgm:cxn modelId="{7A1A8508-BFB5-4847-9C9C-9538F4C740E9}" type="presParOf" srcId="{F046E84D-DFFD-45B3-BCE6-E970A79604FD}" destId="{0781864E-C6D5-46A2-BB7C-C8CF91B3D8FD}" srcOrd="8" destOrd="0" presId="urn:microsoft.com/office/officeart/2008/layout/LinedList"/>
    <dgm:cxn modelId="{2FC3E8A2-3FF1-4CF3-8A67-A516F0C061B1}" type="presParOf" srcId="{F046E84D-DFFD-45B3-BCE6-E970A79604FD}" destId="{0B8DED07-96E7-496A-B60E-9456FA31186D}" srcOrd="9" destOrd="0" presId="urn:microsoft.com/office/officeart/2008/layout/LinedList"/>
    <dgm:cxn modelId="{C42FFFD2-43A7-428E-A779-2EAC4E0256A2}" type="presParOf" srcId="{0B8DED07-96E7-496A-B60E-9456FA31186D}" destId="{FA231DAB-1B9E-46DB-A397-02A0735BE731}" srcOrd="0" destOrd="0" presId="urn:microsoft.com/office/officeart/2008/layout/LinedList"/>
    <dgm:cxn modelId="{AEB33404-429F-4272-97D3-D08E69F31EF9}" type="presParOf" srcId="{0B8DED07-96E7-496A-B60E-9456FA31186D}" destId="{B7BAF91F-8E70-401A-BEDE-571629DE3F76}" srcOrd="1" destOrd="0" presId="urn:microsoft.com/office/officeart/2008/layout/LinedList"/>
    <dgm:cxn modelId="{57FC43CA-40A3-43A0-9BFB-86745C5A0220}" type="presParOf" srcId="{F046E84D-DFFD-45B3-BCE6-E970A79604FD}" destId="{D652F7F8-07B8-4269-A736-425994DA166D}" srcOrd="10" destOrd="0" presId="urn:microsoft.com/office/officeart/2008/layout/LinedList"/>
    <dgm:cxn modelId="{60DDAD0C-5A9C-42BA-A9D1-019EF862998F}" type="presParOf" srcId="{F046E84D-DFFD-45B3-BCE6-E970A79604FD}" destId="{9B3514ED-AD49-45D1-AF50-B97BB75B810C}" srcOrd="11" destOrd="0" presId="urn:microsoft.com/office/officeart/2008/layout/LinedList"/>
    <dgm:cxn modelId="{92066319-3780-47C3-AA61-0D251574BDAD}" type="presParOf" srcId="{9B3514ED-AD49-45D1-AF50-B97BB75B810C}" destId="{DEC45704-03B6-4B8D-91F0-E6AB54CE994D}" srcOrd="0" destOrd="0" presId="urn:microsoft.com/office/officeart/2008/layout/LinedList"/>
    <dgm:cxn modelId="{0DF1D0FE-86A6-4A18-A7DF-963713E79D16}" type="presParOf" srcId="{9B3514ED-AD49-45D1-AF50-B97BB75B810C}" destId="{6834D667-2F1C-4708-BD4B-EDD21B3477B5}" srcOrd="1" destOrd="0" presId="urn:microsoft.com/office/officeart/2008/layout/LinedList"/>
    <dgm:cxn modelId="{109AC477-07E8-48D4-BF48-0003A0D5DB15}" type="presParOf" srcId="{F046E84D-DFFD-45B3-BCE6-E970A79604FD}" destId="{79DF99B9-8CDF-45FC-B8CA-D8B55C7527DD}" srcOrd="12" destOrd="0" presId="urn:microsoft.com/office/officeart/2008/layout/LinedList"/>
    <dgm:cxn modelId="{6F3DEB15-6E74-4FFD-A3E0-06F642C04C93}" type="presParOf" srcId="{F046E84D-DFFD-45B3-BCE6-E970A79604FD}" destId="{54685B9E-2451-41AE-A13B-37BC9EF4069D}" srcOrd="13" destOrd="0" presId="urn:microsoft.com/office/officeart/2008/layout/LinedList"/>
    <dgm:cxn modelId="{5EE4A8EB-0589-4326-87F4-3E5660495B1F}" type="presParOf" srcId="{54685B9E-2451-41AE-A13B-37BC9EF4069D}" destId="{D6708649-23AC-4898-BFA7-7A19AD267152}" srcOrd="0" destOrd="0" presId="urn:microsoft.com/office/officeart/2008/layout/LinedList"/>
    <dgm:cxn modelId="{39046824-6DC8-4D98-A394-5FC67648D0A1}" type="presParOf" srcId="{54685B9E-2451-41AE-A13B-37BC9EF4069D}" destId="{F59FDDC4-1F15-4D0B-A16D-B6DA17B9645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99E90C5-54A6-42D8-8548-63096CDAC022}"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E48E6820-C892-4052-BE34-738A204C4EBC}">
      <dgm:prSet/>
      <dgm:spPr/>
      <dgm:t>
        <a:bodyPr/>
        <a:lstStyle/>
        <a:p>
          <a:pPr marR="0" rtl="0"/>
          <a:r>
            <a:rPr lang="en-US" b="0" i="0"/>
            <a:t>Improved pain control: Reduce pain levels by 20% in 48 hours</a:t>
          </a:r>
          <a:endParaRPr lang="en-US"/>
        </a:p>
      </dgm:t>
    </dgm:pt>
    <dgm:pt modelId="{FBBE4788-9CDF-435D-81CB-844B26137B0D}" type="parTrans" cxnId="{621ED55E-8978-4972-B0D7-390F7C3A9385}">
      <dgm:prSet/>
      <dgm:spPr/>
      <dgm:t>
        <a:bodyPr/>
        <a:lstStyle/>
        <a:p>
          <a:endParaRPr lang="en-US"/>
        </a:p>
      </dgm:t>
    </dgm:pt>
    <dgm:pt modelId="{1288E7E9-FD7A-454C-B6C0-1644FA3110F0}" type="sibTrans" cxnId="{621ED55E-8978-4972-B0D7-390F7C3A9385}">
      <dgm:prSet/>
      <dgm:spPr/>
      <dgm:t>
        <a:bodyPr/>
        <a:lstStyle/>
        <a:p>
          <a:endParaRPr lang="en-US"/>
        </a:p>
      </dgm:t>
    </dgm:pt>
    <dgm:pt modelId="{374133CD-20CA-409C-B197-02E00509EEB5}">
      <dgm:prSet/>
      <dgm:spPr/>
      <dgm:t>
        <a:bodyPr/>
        <a:lstStyle/>
        <a:p>
          <a:pPr marR="0" rtl="0"/>
          <a:r>
            <a:rPr lang="en-US" b="0" i="0" dirty="0"/>
            <a:t>Patient satisfaction: Achieve 85% satisfaction with pain management</a:t>
          </a:r>
          <a:endParaRPr lang="en-US" dirty="0"/>
        </a:p>
      </dgm:t>
    </dgm:pt>
    <dgm:pt modelId="{5A5166A8-52C5-4885-AD30-0E98F4F92A46}" type="parTrans" cxnId="{E8AF502B-EF73-4632-A689-26812639ABF6}">
      <dgm:prSet/>
      <dgm:spPr/>
      <dgm:t>
        <a:bodyPr/>
        <a:lstStyle/>
        <a:p>
          <a:endParaRPr lang="en-US"/>
        </a:p>
      </dgm:t>
    </dgm:pt>
    <dgm:pt modelId="{4DF8A962-38B4-402F-808A-F63824C82AF1}" type="sibTrans" cxnId="{E8AF502B-EF73-4632-A689-26812639ABF6}">
      <dgm:prSet/>
      <dgm:spPr/>
      <dgm:t>
        <a:bodyPr/>
        <a:lstStyle/>
        <a:p>
          <a:endParaRPr lang="en-US"/>
        </a:p>
      </dgm:t>
    </dgm:pt>
    <dgm:pt modelId="{27A08705-396E-4CF1-B793-0560361B8EEE}">
      <dgm:prSet/>
      <dgm:spPr/>
      <dgm:t>
        <a:bodyPr/>
        <a:lstStyle/>
        <a:p>
          <a:pPr marR="0" rtl="0"/>
          <a:r>
            <a:rPr lang="en-US" b="0" i="0"/>
            <a:t>Reduced hospital stay: Decrease length of stay by 10%</a:t>
          </a:r>
          <a:endParaRPr lang="en-US"/>
        </a:p>
      </dgm:t>
    </dgm:pt>
    <dgm:pt modelId="{EE1769F3-27B9-454B-BD72-A29B018E6C15}" type="parTrans" cxnId="{6B2283D0-818D-4E03-9703-FF13510716DE}">
      <dgm:prSet/>
      <dgm:spPr/>
      <dgm:t>
        <a:bodyPr/>
        <a:lstStyle/>
        <a:p>
          <a:endParaRPr lang="en-US"/>
        </a:p>
      </dgm:t>
    </dgm:pt>
    <dgm:pt modelId="{0E3C6928-699D-4A50-BD80-DD2CD61F9581}" type="sibTrans" cxnId="{6B2283D0-818D-4E03-9703-FF13510716DE}">
      <dgm:prSet/>
      <dgm:spPr/>
      <dgm:t>
        <a:bodyPr/>
        <a:lstStyle/>
        <a:p>
          <a:endParaRPr lang="en-US"/>
        </a:p>
      </dgm:t>
    </dgm:pt>
    <dgm:pt modelId="{9811D26A-C39C-485E-91D2-A925DA6D29B7}">
      <dgm:prSet/>
      <dgm:spPr/>
      <dgm:t>
        <a:bodyPr/>
        <a:lstStyle/>
        <a:p>
          <a:pPr marR="0" rtl="0"/>
          <a:r>
            <a:rPr lang="en-US" b="0" i="0"/>
            <a:t>Enhanced provider compliance: 90% adherence to pain protocols</a:t>
          </a:r>
          <a:endParaRPr lang="en-US"/>
        </a:p>
      </dgm:t>
    </dgm:pt>
    <dgm:pt modelId="{0A374FAC-47A7-4A18-A532-96EA42D1ED43}" type="parTrans" cxnId="{068FDADE-1B30-4A05-A4BD-215251E2F3DD}">
      <dgm:prSet/>
      <dgm:spPr/>
      <dgm:t>
        <a:bodyPr/>
        <a:lstStyle/>
        <a:p>
          <a:endParaRPr lang="en-US"/>
        </a:p>
      </dgm:t>
    </dgm:pt>
    <dgm:pt modelId="{D2B718A4-ED28-4A68-B72F-904EDCFE5D92}" type="sibTrans" cxnId="{068FDADE-1B30-4A05-A4BD-215251E2F3DD}">
      <dgm:prSet/>
      <dgm:spPr/>
      <dgm:t>
        <a:bodyPr/>
        <a:lstStyle/>
        <a:p>
          <a:endParaRPr lang="en-US"/>
        </a:p>
      </dgm:t>
    </dgm:pt>
    <dgm:pt modelId="{B311589D-8FB5-49D7-8EA2-F14CECCED123}">
      <dgm:prSet/>
      <dgm:spPr/>
      <dgm:t>
        <a:bodyPr/>
        <a:lstStyle/>
        <a:p>
          <a:pPr marR="0" rtl="0"/>
          <a:r>
            <a:rPr lang="en-US" b="0" i="0"/>
            <a:t>Pain assessment: Use NRS or VAS for pain levels</a:t>
          </a:r>
          <a:endParaRPr lang="en-US"/>
        </a:p>
      </dgm:t>
    </dgm:pt>
    <dgm:pt modelId="{BBCB5722-6B69-4B04-848D-7B63EE520FF4}" type="parTrans" cxnId="{E4791506-C3B5-4B2E-8B30-786FB20B8550}">
      <dgm:prSet/>
      <dgm:spPr/>
      <dgm:t>
        <a:bodyPr/>
        <a:lstStyle/>
        <a:p>
          <a:endParaRPr lang="en-US"/>
        </a:p>
      </dgm:t>
    </dgm:pt>
    <dgm:pt modelId="{D4CF207A-F301-42AA-9CDA-1FBADF4612D1}" type="sibTrans" cxnId="{E4791506-C3B5-4B2E-8B30-786FB20B8550}">
      <dgm:prSet/>
      <dgm:spPr/>
      <dgm:t>
        <a:bodyPr/>
        <a:lstStyle/>
        <a:p>
          <a:endParaRPr lang="en-US"/>
        </a:p>
      </dgm:t>
    </dgm:pt>
    <dgm:pt modelId="{155E5B00-4734-4352-AAB5-D09D9471216B}">
      <dgm:prSet/>
      <dgm:spPr/>
      <dgm:t>
        <a:bodyPr/>
        <a:lstStyle/>
        <a:p>
          <a:pPr marR="0" rtl="0"/>
          <a:r>
            <a:rPr lang="en-US" b="0" i="0"/>
            <a:t>Satisfaction surveys: HCAHPS for patient feedback on pain</a:t>
          </a:r>
          <a:endParaRPr lang="en-US"/>
        </a:p>
      </dgm:t>
    </dgm:pt>
    <dgm:pt modelId="{DA2AEA03-A3DE-40F4-A439-671189E19F67}" type="parTrans" cxnId="{4A83C14F-8B3B-4C1A-BA51-9274FAEE0A7A}">
      <dgm:prSet/>
      <dgm:spPr/>
      <dgm:t>
        <a:bodyPr/>
        <a:lstStyle/>
        <a:p>
          <a:endParaRPr lang="en-US"/>
        </a:p>
      </dgm:t>
    </dgm:pt>
    <dgm:pt modelId="{C493B852-5173-42F5-A096-1EC46D113917}" type="sibTrans" cxnId="{4A83C14F-8B3B-4C1A-BA51-9274FAEE0A7A}">
      <dgm:prSet/>
      <dgm:spPr/>
      <dgm:t>
        <a:bodyPr/>
        <a:lstStyle/>
        <a:p>
          <a:endParaRPr lang="en-US"/>
        </a:p>
      </dgm:t>
    </dgm:pt>
    <dgm:pt modelId="{D1DF25BF-96D6-4B54-B1EC-745B4F62150C}">
      <dgm:prSet/>
      <dgm:spPr/>
      <dgm:t>
        <a:bodyPr/>
        <a:lstStyle/>
        <a:p>
          <a:pPr marR="0" rtl="0"/>
          <a:r>
            <a:rPr lang="en-US" b="0" i="0"/>
            <a:t>Outcome tracking: Evaluate effectiveness and support continuous improvement</a:t>
          </a:r>
          <a:endParaRPr lang="en-US"/>
        </a:p>
      </dgm:t>
    </dgm:pt>
    <dgm:pt modelId="{138336DB-DC8E-4529-A05C-E3EA7FAEB8FA}" type="parTrans" cxnId="{FEE07AD3-B2F1-470D-BF01-2CD38D2DE92F}">
      <dgm:prSet/>
      <dgm:spPr/>
      <dgm:t>
        <a:bodyPr/>
        <a:lstStyle/>
        <a:p>
          <a:endParaRPr lang="en-US"/>
        </a:p>
      </dgm:t>
    </dgm:pt>
    <dgm:pt modelId="{727D5674-BD77-45B8-9741-F71F5088FA6C}" type="sibTrans" cxnId="{FEE07AD3-B2F1-470D-BF01-2CD38D2DE92F}">
      <dgm:prSet/>
      <dgm:spPr/>
      <dgm:t>
        <a:bodyPr/>
        <a:lstStyle/>
        <a:p>
          <a:endParaRPr lang="en-US"/>
        </a:p>
      </dgm:t>
    </dgm:pt>
    <dgm:pt modelId="{93385D83-7410-41D2-AB4E-6200481209DB}" type="pres">
      <dgm:prSet presAssocID="{599E90C5-54A6-42D8-8548-63096CDAC022}" presName="vert0" presStyleCnt="0">
        <dgm:presLayoutVars>
          <dgm:dir/>
          <dgm:animOne val="branch"/>
          <dgm:animLvl val="lvl"/>
        </dgm:presLayoutVars>
      </dgm:prSet>
      <dgm:spPr/>
      <dgm:t>
        <a:bodyPr/>
        <a:lstStyle/>
        <a:p>
          <a:endParaRPr lang="en-US"/>
        </a:p>
      </dgm:t>
    </dgm:pt>
    <dgm:pt modelId="{0084FA60-A47B-4AF3-8DC3-D566174B1BF4}" type="pres">
      <dgm:prSet presAssocID="{E48E6820-C892-4052-BE34-738A204C4EBC}" presName="thickLine" presStyleLbl="alignNode1" presStyleIdx="0" presStyleCnt="7"/>
      <dgm:spPr/>
    </dgm:pt>
    <dgm:pt modelId="{601317EE-EB63-43ED-BDAC-2F94CF7799BB}" type="pres">
      <dgm:prSet presAssocID="{E48E6820-C892-4052-BE34-738A204C4EBC}" presName="horz1" presStyleCnt="0"/>
      <dgm:spPr/>
    </dgm:pt>
    <dgm:pt modelId="{8792B6F7-26A6-4592-BA7E-8F7B6EC4A8CC}" type="pres">
      <dgm:prSet presAssocID="{E48E6820-C892-4052-BE34-738A204C4EBC}" presName="tx1" presStyleLbl="revTx" presStyleIdx="0" presStyleCnt="7"/>
      <dgm:spPr/>
      <dgm:t>
        <a:bodyPr/>
        <a:lstStyle/>
        <a:p>
          <a:endParaRPr lang="en-US"/>
        </a:p>
      </dgm:t>
    </dgm:pt>
    <dgm:pt modelId="{5A45DE9A-1056-483A-9E3A-C851EF6482F1}" type="pres">
      <dgm:prSet presAssocID="{E48E6820-C892-4052-BE34-738A204C4EBC}" presName="vert1" presStyleCnt="0"/>
      <dgm:spPr/>
    </dgm:pt>
    <dgm:pt modelId="{24E2E1F3-0A3B-4DD9-B384-4E46006EF8F3}" type="pres">
      <dgm:prSet presAssocID="{374133CD-20CA-409C-B197-02E00509EEB5}" presName="thickLine" presStyleLbl="alignNode1" presStyleIdx="1" presStyleCnt="7"/>
      <dgm:spPr/>
    </dgm:pt>
    <dgm:pt modelId="{313E0628-A6AD-4ED5-AADC-A56EAE15F084}" type="pres">
      <dgm:prSet presAssocID="{374133CD-20CA-409C-B197-02E00509EEB5}" presName="horz1" presStyleCnt="0"/>
      <dgm:spPr/>
    </dgm:pt>
    <dgm:pt modelId="{6A8D26D7-3BB7-448D-AB4F-E98014E5AFEC}" type="pres">
      <dgm:prSet presAssocID="{374133CD-20CA-409C-B197-02E00509EEB5}" presName="tx1" presStyleLbl="revTx" presStyleIdx="1" presStyleCnt="7"/>
      <dgm:spPr/>
      <dgm:t>
        <a:bodyPr/>
        <a:lstStyle/>
        <a:p>
          <a:endParaRPr lang="en-US"/>
        </a:p>
      </dgm:t>
    </dgm:pt>
    <dgm:pt modelId="{F9277E98-E22C-4BB8-9F72-A7EA5ED3995D}" type="pres">
      <dgm:prSet presAssocID="{374133CD-20CA-409C-B197-02E00509EEB5}" presName="vert1" presStyleCnt="0"/>
      <dgm:spPr/>
    </dgm:pt>
    <dgm:pt modelId="{282449FA-7143-406C-A95C-2356DB31FED2}" type="pres">
      <dgm:prSet presAssocID="{27A08705-396E-4CF1-B793-0560361B8EEE}" presName="thickLine" presStyleLbl="alignNode1" presStyleIdx="2" presStyleCnt="7"/>
      <dgm:spPr/>
    </dgm:pt>
    <dgm:pt modelId="{6F75D63F-FD3E-4F64-A644-27D1333F3606}" type="pres">
      <dgm:prSet presAssocID="{27A08705-396E-4CF1-B793-0560361B8EEE}" presName="horz1" presStyleCnt="0"/>
      <dgm:spPr/>
    </dgm:pt>
    <dgm:pt modelId="{1C2EAEDE-F0FB-4488-9EF5-ECF039FCD48D}" type="pres">
      <dgm:prSet presAssocID="{27A08705-396E-4CF1-B793-0560361B8EEE}" presName="tx1" presStyleLbl="revTx" presStyleIdx="2" presStyleCnt="7"/>
      <dgm:spPr/>
      <dgm:t>
        <a:bodyPr/>
        <a:lstStyle/>
        <a:p>
          <a:endParaRPr lang="en-US"/>
        </a:p>
      </dgm:t>
    </dgm:pt>
    <dgm:pt modelId="{75052BB0-2D5C-4A97-9EA6-CDE945F9ED20}" type="pres">
      <dgm:prSet presAssocID="{27A08705-396E-4CF1-B793-0560361B8EEE}" presName="vert1" presStyleCnt="0"/>
      <dgm:spPr/>
    </dgm:pt>
    <dgm:pt modelId="{CF1220C0-F49C-45B2-AD70-D4A3A54B870B}" type="pres">
      <dgm:prSet presAssocID="{9811D26A-C39C-485E-91D2-A925DA6D29B7}" presName="thickLine" presStyleLbl="alignNode1" presStyleIdx="3" presStyleCnt="7"/>
      <dgm:spPr/>
    </dgm:pt>
    <dgm:pt modelId="{E7C8075C-6608-4753-BCED-9C2346E21D39}" type="pres">
      <dgm:prSet presAssocID="{9811D26A-C39C-485E-91D2-A925DA6D29B7}" presName="horz1" presStyleCnt="0"/>
      <dgm:spPr/>
    </dgm:pt>
    <dgm:pt modelId="{362F5D76-5398-4894-AB54-85261818D75E}" type="pres">
      <dgm:prSet presAssocID="{9811D26A-C39C-485E-91D2-A925DA6D29B7}" presName="tx1" presStyleLbl="revTx" presStyleIdx="3" presStyleCnt="7"/>
      <dgm:spPr/>
      <dgm:t>
        <a:bodyPr/>
        <a:lstStyle/>
        <a:p>
          <a:endParaRPr lang="en-US"/>
        </a:p>
      </dgm:t>
    </dgm:pt>
    <dgm:pt modelId="{7AF035F0-DBC9-43A9-9502-19400E463B55}" type="pres">
      <dgm:prSet presAssocID="{9811D26A-C39C-485E-91D2-A925DA6D29B7}" presName="vert1" presStyleCnt="0"/>
      <dgm:spPr/>
    </dgm:pt>
    <dgm:pt modelId="{21CB4CD5-593F-4806-9427-463CDC35F7D8}" type="pres">
      <dgm:prSet presAssocID="{B311589D-8FB5-49D7-8EA2-F14CECCED123}" presName="thickLine" presStyleLbl="alignNode1" presStyleIdx="4" presStyleCnt="7"/>
      <dgm:spPr/>
    </dgm:pt>
    <dgm:pt modelId="{86AF37D9-15F4-4601-9786-7FD2588A8B3A}" type="pres">
      <dgm:prSet presAssocID="{B311589D-8FB5-49D7-8EA2-F14CECCED123}" presName="horz1" presStyleCnt="0"/>
      <dgm:spPr/>
    </dgm:pt>
    <dgm:pt modelId="{29F677CD-FFE2-4C42-BF09-04187168F187}" type="pres">
      <dgm:prSet presAssocID="{B311589D-8FB5-49D7-8EA2-F14CECCED123}" presName="tx1" presStyleLbl="revTx" presStyleIdx="4" presStyleCnt="7"/>
      <dgm:spPr/>
      <dgm:t>
        <a:bodyPr/>
        <a:lstStyle/>
        <a:p>
          <a:endParaRPr lang="en-US"/>
        </a:p>
      </dgm:t>
    </dgm:pt>
    <dgm:pt modelId="{FC38FDD1-0BBD-4697-805F-5B0F150DD735}" type="pres">
      <dgm:prSet presAssocID="{B311589D-8FB5-49D7-8EA2-F14CECCED123}" presName="vert1" presStyleCnt="0"/>
      <dgm:spPr/>
    </dgm:pt>
    <dgm:pt modelId="{E632A6FA-3D3F-4A37-8D9D-CF1A1C080450}" type="pres">
      <dgm:prSet presAssocID="{155E5B00-4734-4352-AAB5-D09D9471216B}" presName="thickLine" presStyleLbl="alignNode1" presStyleIdx="5" presStyleCnt="7"/>
      <dgm:spPr/>
    </dgm:pt>
    <dgm:pt modelId="{E0FE8F82-50BE-40F7-A4E9-57F0DF1280CE}" type="pres">
      <dgm:prSet presAssocID="{155E5B00-4734-4352-AAB5-D09D9471216B}" presName="horz1" presStyleCnt="0"/>
      <dgm:spPr/>
    </dgm:pt>
    <dgm:pt modelId="{374BC66F-B69F-49CF-8B54-471654893391}" type="pres">
      <dgm:prSet presAssocID="{155E5B00-4734-4352-AAB5-D09D9471216B}" presName="tx1" presStyleLbl="revTx" presStyleIdx="5" presStyleCnt="7"/>
      <dgm:spPr/>
      <dgm:t>
        <a:bodyPr/>
        <a:lstStyle/>
        <a:p>
          <a:endParaRPr lang="en-US"/>
        </a:p>
      </dgm:t>
    </dgm:pt>
    <dgm:pt modelId="{AF303B2F-18B8-4693-8C46-131A63A152CC}" type="pres">
      <dgm:prSet presAssocID="{155E5B00-4734-4352-AAB5-D09D9471216B}" presName="vert1" presStyleCnt="0"/>
      <dgm:spPr/>
    </dgm:pt>
    <dgm:pt modelId="{DB7A5CA6-56BA-4264-91C4-411E6C701999}" type="pres">
      <dgm:prSet presAssocID="{D1DF25BF-96D6-4B54-B1EC-745B4F62150C}" presName="thickLine" presStyleLbl="alignNode1" presStyleIdx="6" presStyleCnt="7"/>
      <dgm:spPr/>
    </dgm:pt>
    <dgm:pt modelId="{A5D113AA-C2D7-4A7C-95CD-E190D5E0838F}" type="pres">
      <dgm:prSet presAssocID="{D1DF25BF-96D6-4B54-B1EC-745B4F62150C}" presName="horz1" presStyleCnt="0"/>
      <dgm:spPr/>
    </dgm:pt>
    <dgm:pt modelId="{F9360F9B-DBAA-4B15-921D-0659274FF866}" type="pres">
      <dgm:prSet presAssocID="{D1DF25BF-96D6-4B54-B1EC-745B4F62150C}" presName="tx1" presStyleLbl="revTx" presStyleIdx="6" presStyleCnt="7"/>
      <dgm:spPr/>
      <dgm:t>
        <a:bodyPr/>
        <a:lstStyle/>
        <a:p>
          <a:endParaRPr lang="en-US"/>
        </a:p>
      </dgm:t>
    </dgm:pt>
    <dgm:pt modelId="{55CC278B-AC6E-45D7-9ED7-EE22F850F959}" type="pres">
      <dgm:prSet presAssocID="{D1DF25BF-96D6-4B54-B1EC-745B4F62150C}" presName="vert1" presStyleCnt="0"/>
      <dgm:spPr/>
    </dgm:pt>
  </dgm:ptLst>
  <dgm:cxnLst>
    <dgm:cxn modelId="{E4791506-C3B5-4B2E-8B30-786FB20B8550}" srcId="{599E90C5-54A6-42D8-8548-63096CDAC022}" destId="{B311589D-8FB5-49D7-8EA2-F14CECCED123}" srcOrd="4" destOrd="0" parTransId="{BBCB5722-6B69-4B04-848D-7B63EE520FF4}" sibTransId="{D4CF207A-F301-42AA-9CDA-1FBADF4612D1}"/>
    <dgm:cxn modelId="{6B2283D0-818D-4E03-9703-FF13510716DE}" srcId="{599E90C5-54A6-42D8-8548-63096CDAC022}" destId="{27A08705-396E-4CF1-B793-0560361B8EEE}" srcOrd="2" destOrd="0" parTransId="{EE1769F3-27B9-454B-BD72-A29B018E6C15}" sibTransId="{0E3C6928-699D-4A50-BD80-DD2CD61F9581}"/>
    <dgm:cxn modelId="{92C34230-0014-4C6B-99AD-1D58671D1473}" type="presOf" srcId="{B311589D-8FB5-49D7-8EA2-F14CECCED123}" destId="{29F677CD-FFE2-4C42-BF09-04187168F187}" srcOrd="0" destOrd="0" presId="urn:microsoft.com/office/officeart/2008/layout/LinedList"/>
    <dgm:cxn modelId="{2DEA3ABE-EAD1-4987-AE24-4B6EFD0B37F8}" type="presOf" srcId="{27A08705-396E-4CF1-B793-0560361B8EEE}" destId="{1C2EAEDE-F0FB-4488-9EF5-ECF039FCD48D}" srcOrd="0" destOrd="0" presId="urn:microsoft.com/office/officeart/2008/layout/LinedList"/>
    <dgm:cxn modelId="{2DFA45ED-0BE4-40C1-8203-88DDE0829E3D}" type="presOf" srcId="{D1DF25BF-96D6-4B54-B1EC-745B4F62150C}" destId="{F9360F9B-DBAA-4B15-921D-0659274FF866}" srcOrd="0" destOrd="0" presId="urn:microsoft.com/office/officeart/2008/layout/LinedList"/>
    <dgm:cxn modelId="{068FDADE-1B30-4A05-A4BD-215251E2F3DD}" srcId="{599E90C5-54A6-42D8-8548-63096CDAC022}" destId="{9811D26A-C39C-485E-91D2-A925DA6D29B7}" srcOrd="3" destOrd="0" parTransId="{0A374FAC-47A7-4A18-A532-96EA42D1ED43}" sibTransId="{D2B718A4-ED28-4A68-B72F-904EDCFE5D92}"/>
    <dgm:cxn modelId="{551E7722-BC88-4AC1-BBDF-5632C6EBA39A}" type="presOf" srcId="{9811D26A-C39C-485E-91D2-A925DA6D29B7}" destId="{362F5D76-5398-4894-AB54-85261818D75E}" srcOrd="0" destOrd="0" presId="urn:microsoft.com/office/officeart/2008/layout/LinedList"/>
    <dgm:cxn modelId="{4A83C14F-8B3B-4C1A-BA51-9274FAEE0A7A}" srcId="{599E90C5-54A6-42D8-8548-63096CDAC022}" destId="{155E5B00-4734-4352-AAB5-D09D9471216B}" srcOrd="5" destOrd="0" parTransId="{DA2AEA03-A3DE-40F4-A439-671189E19F67}" sibTransId="{C493B852-5173-42F5-A096-1EC46D113917}"/>
    <dgm:cxn modelId="{E8AF502B-EF73-4632-A689-26812639ABF6}" srcId="{599E90C5-54A6-42D8-8548-63096CDAC022}" destId="{374133CD-20CA-409C-B197-02E00509EEB5}" srcOrd="1" destOrd="0" parTransId="{5A5166A8-52C5-4885-AD30-0E98F4F92A46}" sibTransId="{4DF8A962-38B4-402F-808A-F63824C82AF1}"/>
    <dgm:cxn modelId="{9C7C2D55-276A-4DD5-98FD-B58887FDEA98}" type="presOf" srcId="{599E90C5-54A6-42D8-8548-63096CDAC022}" destId="{93385D83-7410-41D2-AB4E-6200481209DB}" srcOrd="0" destOrd="0" presId="urn:microsoft.com/office/officeart/2008/layout/LinedList"/>
    <dgm:cxn modelId="{C82D513A-9128-4B7A-96C9-A744C857E760}" type="presOf" srcId="{E48E6820-C892-4052-BE34-738A204C4EBC}" destId="{8792B6F7-26A6-4592-BA7E-8F7B6EC4A8CC}" srcOrd="0" destOrd="0" presId="urn:microsoft.com/office/officeart/2008/layout/LinedList"/>
    <dgm:cxn modelId="{47B7B96C-1190-483C-B347-7594F93FFDC4}" type="presOf" srcId="{374133CD-20CA-409C-B197-02E00509EEB5}" destId="{6A8D26D7-3BB7-448D-AB4F-E98014E5AFEC}" srcOrd="0" destOrd="0" presId="urn:microsoft.com/office/officeart/2008/layout/LinedList"/>
    <dgm:cxn modelId="{FEE07AD3-B2F1-470D-BF01-2CD38D2DE92F}" srcId="{599E90C5-54A6-42D8-8548-63096CDAC022}" destId="{D1DF25BF-96D6-4B54-B1EC-745B4F62150C}" srcOrd="6" destOrd="0" parTransId="{138336DB-DC8E-4529-A05C-E3EA7FAEB8FA}" sibTransId="{727D5674-BD77-45B8-9741-F71F5088FA6C}"/>
    <dgm:cxn modelId="{621ED55E-8978-4972-B0D7-390F7C3A9385}" srcId="{599E90C5-54A6-42D8-8548-63096CDAC022}" destId="{E48E6820-C892-4052-BE34-738A204C4EBC}" srcOrd="0" destOrd="0" parTransId="{FBBE4788-9CDF-435D-81CB-844B26137B0D}" sibTransId="{1288E7E9-FD7A-454C-B6C0-1644FA3110F0}"/>
    <dgm:cxn modelId="{775FD3D6-31EE-41D8-A0A0-466750D06B0C}" type="presOf" srcId="{155E5B00-4734-4352-AAB5-D09D9471216B}" destId="{374BC66F-B69F-49CF-8B54-471654893391}" srcOrd="0" destOrd="0" presId="urn:microsoft.com/office/officeart/2008/layout/LinedList"/>
    <dgm:cxn modelId="{93655C9F-63B8-4F2A-AE32-39C8E850D8CB}" type="presParOf" srcId="{93385D83-7410-41D2-AB4E-6200481209DB}" destId="{0084FA60-A47B-4AF3-8DC3-D566174B1BF4}" srcOrd="0" destOrd="0" presId="urn:microsoft.com/office/officeart/2008/layout/LinedList"/>
    <dgm:cxn modelId="{EE48EB99-FA58-428B-B9BE-DF57C9EF2634}" type="presParOf" srcId="{93385D83-7410-41D2-AB4E-6200481209DB}" destId="{601317EE-EB63-43ED-BDAC-2F94CF7799BB}" srcOrd="1" destOrd="0" presId="urn:microsoft.com/office/officeart/2008/layout/LinedList"/>
    <dgm:cxn modelId="{099A2C75-49D4-493C-8F45-E8E8427DA123}" type="presParOf" srcId="{601317EE-EB63-43ED-BDAC-2F94CF7799BB}" destId="{8792B6F7-26A6-4592-BA7E-8F7B6EC4A8CC}" srcOrd="0" destOrd="0" presId="urn:microsoft.com/office/officeart/2008/layout/LinedList"/>
    <dgm:cxn modelId="{D2A9F02F-AA23-4FA3-A39A-AA65ACC87DF5}" type="presParOf" srcId="{601317EE-EB63-43ED-BDAC-2F94CF7799BB}" destId="{5A45DE9A-1056-483A-9E3A-C851EF6482F1}" srcOrd="1" destOrd="0" presId="urn:microsoft.com/office/officeart/2008/layout/LinedList"/>
    <dgm:cxn modelId="{02DB4581-EA73-4BFC-BDA4-951C68A486FC}" type="presParOf" srcId="{93385D83-7410-41D2-AB4E-6200481209DB}" destId="{24E2E1F3-0A3B-4DD9-B384-4E46006EF8F3}" srcOrd="2" destOrd="0" presId="urn:microsoft.com/office/officeart/2008/layout/LinedList"/>
    <dgm:cxn modelId="{DDFE16B5-733E-4B12-9D82-4EE0ADC85151}" type="presParOf" srcId="{93385D83-7410-41D2-AB4E-6200481209DB}" destId="{313E0628-A6AD-4ED5-AADC-A56EAE15F084}" srcOrd="3" destOrd="0" presId="urn:microsoft.com/office/officeart/2008/layout/LinedList"/>
    <dgm:cxn modelId="{1DF9FEB6-E80C-42B2-B72F-7023255EB419}" type="presParOf" srcId="{313E0628-A6AD-4ED5-AADC-A56EAE15F084}" destId="{6A8D26D7-3BB7-448D-AB4F-E98014E5AFEC}" srcOrd="0" destOrd="0" presId="urn:microsoft.com/office/officeart/2008/layout/LinedList"/>
    <dgm:cxn modelId="{D89E0D8A-61CF-4ECD-B594-3C4B41BDFC28}" type="presParOf" srcId="{313E0628-A6AD-4ED5-AADC-A56EAE15F084}" destId="{F9277E98-E22C-4BB8-9F72-A7EA5ED3995D}" srcOrd="1" destOrd="0" presId="urn:microsoft.com/office/officeart/2008/layout/LinedList"/>
    <dgm:cxn modelId="{20A10B66-262B-4FCA-95B5-A2868651F604}" type="presParOf" srcId="{93385D83-7410-41D2-AB4E-6200481209DB}" destId="{282449FA-7143-406C-A95C-2356DB31FED2}" srcOrd="4" destOrd="0" presId="urn:microsoft.com/office/officeart/2008/layout/LinedList"/>
    <dgm:cxn modelId="{D763BD1A-3A61-4932-A455-8FCF62DE65ED}" type="presParOf" srcId="{93385D83-7410-41D2-AB4E-6200481209DB}" destId="{6F75D63F-FD3E-4F64-A644-27D1333F3606}" srcOrd="5" destOrd="0" presId="urn:microsoft.com/office/officeart/2008/layout/LinedList"/>
    <dgm:cxn modelId="{98EAE1EC-27F1-4001-BA45-4C6FB71EFF82}" type="presParOf" srcId="{6F75D63F-FD3E-4F64-A644-27D1333F3606}" destId="{1C2EAEDE-F0FB-4488-9EF5-ECF039FCD48D}" srcOrd="0" destOrd="0" presId="urn:microsoft.com/office/officeart/2008/layout/LinedList"/>
    <dgm:cxn modelId="{7A010FC9-7BC6-437D-96EC-093764F978AF}" type="presParOf" srcId="{6F75D63F-FD3E-4F64-A644-27D1333F3606}" destId="{75052BB0-2D5C-4A97-9EA6-CDE945F9ED20}" srcOrd="1" destOrd="0" presId="urn:microsoft.com/office/officeart/2008/layout/LinedList"/>
    <dgm:cxn modelId="{53250659-3B9F-46C2-9F6E-2831F142C368}" type="presParOf" srcId="{93385D83-7410-41D2-AB4E-6200481209DB}" destId="{CF1220C0-F49C-45B2-AD70-D4A3A54B870B}" srcOrd="6" destOrd="0" presId="urn:microsoft.com/office/officeart/2008/layout/LinedList"/>
    <dgm:cxn modelId="{9FF43016-AABE-4480-AD7C-CABE1A284405}" type="presParOf" srcId="{93385D83-7410-41D2-AB4E-6200481209DB}" destId="{E7C8075C-6608-4753-BCED-9C2346E21D39}" srcOrd="7" destOrd="0" presId="urn:microsoft.com/office/officeart/2008/layout/LinedList"/>
    <dgm:cxn modelId="{E7D6142F-D53E-4A17-993C-EBD56574522E}" type="presParOf" srcId="{E7C8075C-6608-4753-BCED-9C2346E21D39}" destId="{362F5D76-5398-4894-AB54-85261818D75E}" srcOrd="0" destOrd="0" presId="urn:microsoft.com/office/officeart/2008/layout/LinedList"/>
    <dgm:cxn modelId="{24DE43F5-CC6A-4D11-B7C8-D4057FBE9550}" type="presParOf" srcId="{E7C8075C-6608-4753-BCED-9C2346E21D39}" destId="{7AF035F0-DBC9-43A9-9502-19400E463B55}" srcOrd="1" destOrd="0" presId="urn:microsoft.com/office/officeart/2008/layout/LinedList"/>
    <dgm:cxn modelId="{0AAF1422-9AC0-4C88-9077-A66048BEDED7}" type="presParOf" srcId="{93385D83-7410-41D2-AB4E-6200481209DB}" destId="{21CB4CD5-593F-4806-9427-463CDC35F7D8}" srcOrd="8" destOrd="0" presId="urn:microsoft.com/office/officeart/2008/layout/LinedList"/>
    <dgm:cxn modelId="{8B8F52AA-D914-4EB1-AE11-14FD0DF40718}" type="presParOf" srcId="{93385D83-7410-41D2-AB4E-6200481209DB}" destId="{86AF37D9-15F4-4601-9786-7FD2588A8B3A}" srcOrd="9" destOrd="0" presId="urn:microsoft.com/office/officeart/2008/layout/LinedList"/>
    <dgm:cxn modelId="{FB2E7EFB-3450-4FAF-9C85-95BB2E978534}" type="presParOf" srcId="{86AF37D9-15F4-4601-9786-7FD2588A8B3A}" destId="{29F677CD-FFE2-4C42-BF09-04187168F187}" srcOrd="0" destOrd="0" presId="urn:microsoft.com/office/officeart/2008/layout/LinedList"/>
    <dgm:cxn modelId="{3D3C8390-C4C2-4F27-80AF-D66B288E2AC0}" type="presParOf" srcId="{86AF37D9-15F4-4601-9786-7FD2588A8B3A}" destId="{FC38FDD1-0BBD-4697-805F-5B0F150DD735}" srcOrd="1" destOrd="0" presId="urn:microsoft.com/office/officeart/2008/layout/LinedList"/>
    <dgm:cxn modelId="{E57DA12F-ADA0-44E2-BFA5-B412915B780D}" type="presParOf" srcId="{93385D83-7410-41D2-AB4E-6200481209DB}" destId="{E632A6FA-3D3F-4A37-8D9D-CF1A1C080450}" srcOrd="10" destOrd="0" presId="urn:microsoft.com/office/officeart/2008/layout/LinedList"/>
    <dgm:cxn modelId="{8CF4AD31-9923-404D-8ECC-938DA3C9937F}" type="presParOf" srcId="{93385D83-7410-41D2-AB4E-6200481209DB}" destId="{E0FE8F82-50BE-40F7-A4E9-57F0DF1280CE}" srcOrd="11" destOrd="0" presId="urn:microsoft.com/office/officeart/2008/layout/LinedList"/>
    <dgm:cxn modelId="{CA3AE274-E7C3-4D68-94BF-283C9B86D437}" type="presParOf" srcId="{E0FE8F82-50BE-40F7-A4E9-57F0DF1280CE}" destId="{374BC66F-B69F-49CF-8B54-471654893391}" srcOrd="0" destOrd="0" presId="urn:microsoft.com/office/officeart/2008/layout/LinedList"/>
    <dgm:cxn modelId="{63D9579F-AF12-49EA-B38D-285FC91BA74C}" type="presParOf" srcId="{E0FE8F82-50BE-40F7-A4E9-57F0DF1280CE}" destId="{AF303B2F-18B8-4693-8C46-131A63A152CC}" srcOrd="1" destOrd="0" presId="urn:microsoft.com/office/officeart/2008/layout/LinedList"/>
    <dgm:cxn modelId="{03137BC9-AC1F-4A3D-AB8A-6267F5193A0C}" type="presParOf" srcId="{93385D83-7410-41D2-AB4E-6200481209DB}" destId="{DB7A5CA6-56BA-4264-91C4-411E6C701999}" srcOrd="12" destOrd="0" presId="urn:microsoft.com/office/officeart/2008/layout/LinedList"/>
    <dgm:cxn modelId="{5DFF45C7-274F-4E40-984B-799D1075F117}" type="presParOf" srcId="{93385D83-7410-41D2-AB4E-6200481209DB}" destId="{A5D113AA-C2D7-4A7C-95CD-E190D5E0838F}" srcOrd="13" destOrd="0" presId="urn:microsoft.com/office/officeart/2008/layout/LinedList"/>
    <dgm:cxn modelId="{90F4ACEA-EB5F-4B2C-8E77-28DB6940BE21}" type="presParOf" srcId="{A5D113AA-C2D7-4A7C-95CD-E190D5E0838F}" destId="{F9360F9B-DBAA-4B15-921D-0659274FF866}" srcOrd="0" destOrd="0" presId="urn:microsoft.com/office/officeart/2008/layout/LinedList"/>
    <dgm:cxn modelId="{0EAADCA1-5C9B-4BA2-8723-870ADBEE15D9}" type="presParOf" srcId="{A5D113AA-C2D7-4A7C-95CD-E190D5E0838F}" destId="{55CC278B-AC6E-45D7-9ED7-EE22F850F95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A4BA41C-1E44-434A-B7AC-BD2C94CFBE9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7E0720ED-9195-4DF2-B731-8CC5EF0EE124}">
      <dgm:prSet custT="1"/>
      <dgm:spPr/>
      <dgm:t>
        <a:bodyPr/>
        <a:lstStyle/>
        <a:p>
          <a:pPr marR="0" rtl="0"/>
          <a:r>
            <a:rPr lang="en-US" sz="2800" b="0" i="0" dirty="0">
              <a:latin typeface="Times New Roman" panose="02020603050405020304" pitchFamily="18" charset="0"/>
              <a:cs typeface="Times New Roman" panose="02020603050405020304" pitchFamily="18" charset="0"/>
            </a:rPr>
            <a:t>Inadequate pain management impacts recovery and outcomes</a:t>
          </a:r>
          <a:endParaRPr lang="en-US" sz="2800" dirty="0">
            <a:latin typeface="Times New Roman" panose="02020603050405020304" pitchFamily="18" charset="0"/>
            <a:cs typeface="Times New Roman" panose="02020603050405020304" pitchFamily="18" charset="0"/>
          </a:endParaRPr>
        </a:p>
      </dgm:t>
    </dgm:pt>
    <dgm:pt modelId="{0FEA2D21-762A-4997-B540-5806EE7F15FF}" type="parTrans" cxnId="{9238FC4B-635F-49CA-BDD4-C3E43B6BD73D}">
      <dgm:prSet/>
      <dgm:spPr/>
      <dgm:t>
        <a:bodyPr/>
        <a:lstStyle/>
        <a:p>
          <a:endParaRPr lang="en-US"/>
        </a:p>
      </dgm:t>
    </dgm:pt>
    <dgm:pt modelId="{488E9315-FB51-4C62-A66C-FA31A6692D40}" type="sibTrans" cxnId="{9238FC4B-635F-49CA-BDD4-C3E43B6BD73D}">
      <dgm:prSet/>
      <dgm:spPr/>
      <dgm:t>
        <a:bodyPr/>
        <a:lstStyle/>
        <a:p>
          <a:endParaRPr lang="en-US"/>
        </a:p>
      </dgm:t>
    </dgm:pt>
    <dgm:pt modelId="{424F3601-BFF6-4A3C-A34C-6DF4CBEC1549}">
      <dgm:prSet custT="1"/>
      <dgm:spPr/>
      <dgm:t>
        <a:bodyPr/>
        <a:lstStyle/>
        <a:p>
          <a:pPr marR="0" rtl="0"/>
          <a:r>
            <a:rPr lang="en-US" sz="2800" b="0" i="0" dirty="0">
              <a:latin typeface="Times New Roman" panose="02020603050405020304" pitchFamily="18" charset="0"/>
              <a:cs typeface="Times New Roman" panose="02020603050405020304" pitchFamily="18" charset="0"/>
            </a:rPr>
            <a:t>Evidence-based tools improve pain control and satisfaction</a:t>
          </a:r>
          <a:endParaRPr lang="en-US" sz="2800" dirty="0">
            <a:latin typeface="Times New Roman" panose="02020603050405020304" pitchFamily="18" charset="0"/>
            <a:cs typeface="Times New Roman" panose="02020603050405020304" pitchFamily="18" charset="0"/>
          </a:endParaRPr>
        </a:p>
      </dgm:t>
    </dgm:pt>
    <dgm:pt modelId="{38EF37B9-114A-47F6-9707-5E75DEC5B736}" type="parTrans" cxnId="{E3465CD6-EE58-4AC5-9C2F-144F7D34652F}">
      <dgm:prSet/>
      <dgm:spPr/>
      <dgm:t>
        <a:bodyPr/>
        <a:lstStyle/>
        <a:p>
          <a:endParaRPr lang="en-US"/>
        </a:p>
      </dgm:t>
    </dgm:pt>
    <dgm:pt modelId="{36E9297B-363C-4976-94CF-BED0D1B8B4D3}" type="sibTrans" cxnId="{E3465CD6-EE58-4AC5-9C2F-144F7D34652F}">
      <dgm:prSet/>
      <dgm:spPr/>
      <dgm:t>
        <a:bodyPr/>
        <a:lstStyle/>
        <a:p>
          <a:endParaRPr lang="en-US"/>
        </a:p>
      </dgm:t>
    </dgm:pt>
    <dgm:pt modelId="{D57EB87E-B5F8-4085-91B3-CE37BFF63CF5}">
      <dgm:prSet custT="1"/>
      <dgm:spPr/>
      <dgm:t>
        <a:bodyPr/>
        <a:lstStyle/>
        <a:p>
          <a:pPr marR="0" rtl="0"/>
          <a:r>
            <a:rPr lang="en-US" sz="2800" b="0" i="0" dirty="0">
              <a:latin typeface="Times New Roman" panose="02020603050405020304" pitchFamily="18" charset="0"/>
              <a:cs typeface="Times New Roman" panose="02020603050405020304" pitchFamily="18" charset="0"/>
            </a:rPr>
            <a:t>Standardized protocols enhance healthcare organization performance</a:t>
          </a:r>
          <a:endParaRPr lang="en-US" sz="2800" dirty="0">
            <a:latin typeface="Times New Roman" panose="02020603050405020304" pitchFamily="18" charset="0"/>
            <a:cs typeface="Times New Roman" panose="02020603050405020304" pitchFamily="18" charset="0"/>
          </a:endParaRPr>
        </a:p>
      </dgm:t>
    </dgm:pt>
    <dgm:pt modelId="{793C470D-FF15-4320-9497-04DD78EF3E7D}" type="parTrans" cxnId="{8B89C34D-183E-4035-91D4-65B0D190028B}">
      <dgm:prSet/>
      <dgm:spPr/>
      <dgm:t>
        <a:bodyPr/>
        <a:lstStyle/>
        <a:p>
          <a:endParaRPr lang="en-US"/>
        </a:p>
      </dgm:t>
    </dgm:pt>
    <dgm:pt modelId="{315658CD-9EAC-4A23-8EF4-8D8F5E2D6C93}" type="sibTrans" cxnId="{8B89C34D-183E-4035-91D4-65B0D190028B}">
      <dgm:prSet/>
      <dgm:spPr/>
      <dgm:t>
        <a:bodyPr/>
        <a:lstStyle/>
        <a:p>
          <a:endParaRPr lang="en-US"/>
        </a:p>
      </dgm:t>
    </dgm:pt>
    <dgm:pt modelId="{83EFC054-3365-4B56-AC79-40B6339AF212}">
      <dgm:prSet custT="1"/>
      <dgm:spPr/>
      <dgm:t>
        <a:bodyPr/>
        <a:lstStyle/>
        <a:p>
          <a:pPr marR="0" rtl="0"/>
          <a:r>
            <a:rPr lang="en-US" sz="2800" b="0" i="0" dirty="0">
              <a:latin typeface="Times New Roman" panose="02020603050405020304" pitchFamily="18" charset="0"/>
              <a:cs typeface="Times New Roman" panose="02020603050405020304" pitchFamily="18" charset="0"/>
            </a:rPr>
            <a:t>Staff education is key for effective implementation</a:t>
          </a:r>
          <a:endParaRPr lang="en-US" sz="2800" dirty="0">
            <a:latin typeface="Times New Roman" panose="02020603050405020304" pitchFamily="18" charset="0"/>
            <a:cs typeface="Times New Roman" panose="02020603050405020304" pitchFamily="18" charset="0"/>
          </a:endParaRPr>
        </a:p>
      </dgm:t>
    </dgm:pt>
    <dgm:pt modelId="{5AAD88BB-2562-49E9-B705-003BCABC926D}" type="parTrans" cxnId="{4572E63E-F17E-419A-83CD-B9F7FB1136E0}">
      <dgm:prSet/>
      <dgm:spPr/>
      <dgm:t>
        <a:bodyPr/>
        <a:lstStyle/>
        <a:p>
          <a:endParaRPr lang="en-US"/>
        </a:p>
      </dgm:t>
    </dgm:pt>
    <dgm:pt modelId="{110910E5-7E44-4666-A4B3-9C65C6588643}" type="sibTrans" cxnId="{4572E63E-F17E-419A-83CD-B9F7FB1136E0}">
      <dgm:prSet/>
      <dgm:spPr/>
      <dgm:t>
        <a:bodyPr/>
        <a:lstStyle/>
        <a:p>
          <a:endParaRPr lang="en-US"/>
        </a:p>
      </dgm:t>
    </dgm:pt>
    <dgm:pt modelId="{DE093B3B-DF1E-471B-9109-4A2A1380CC76}">
      <dgm:prSet custT="1"/>
      <dgm:spPr/>
      <dgm:t>
        <a:bodyPr/>
        <a:lstStyle/>
        <a:p>
          <a:pPr marR="0" rtl="0"/>
          <a:r>
            <a:rPr lang="en-US" sz="2800" b="0" i="0">
              <a:latin typeface="Times New Roman" panose="02020603050405020304" pitchFamily="18" charset="0"/>
              <a:cs typeface="Times New Roman" panose="02020603050405020304" pitchFamily="18" charset="0"/>
            </a:rPr>
            <a:t>Continuous </a:t>
          </a:r>
          <a:r>
            <a:rPr lang="en-US" sz="2800" b="0" i="0" dirty="0">
              <a:latin typeface="Times New Roman" panose="02020603050405020304" pitchFamily="18" charset="0"/>
              <a:cs typeface="Times New Roman" panose="02020603050405020304" pitchFamily="18" charset="0"/>
            </a:rPr>
            <a:t>evaluation ensures sustained improvement in care</a:t>
          </a:r>
          <a:endParaRPr lang="en-US" sz="2800" dirty="0">
            <a:latin typeface="Times New Roman" panose="02020603050405020304" pitchFamily="18" charset="0"/>
            <a:cs typeface="Times New Roman" panose="02020603050405020304" pitchFamily="18" charset="0"/>
          </a:endParaRPr>
        </a:p>
      </dgm:t>
    </dgm:pt>
    <dgm:pt modelId="{601DFE1F-6529-4A6A-A2B0-B698A9F6708F}" type="parTrans" cxnId="{06ED8B58-14C1-491B-A02D-01BF460EAEC5}">
      <dgm:prSet/>
      <dgm:spPr/>
      <dgm:t>
        <a:bodyPr/>
        <a:lstStyle/>
        <a:p>
          <a:endParaRPr lang="en-US"/>
        </a:p>
      </dgm:t>
    </dgm:pt>
    <dgm:pt modelId="{1520B086-6FA0-418F-8766-8568DA8C9286}" type="sibTrans" cxnId="{06ED8B58-14C1-491B-A02D-01BF460EAEC5}">
      <dgm:prSet/>
      <dgm:spPr/>
      <dgm:t>
        <a:bodyPr/>
        <a:lstStyle/>
        <a:p>
          <a:endParaRPr lang="en-US"/>
        </a:p>
      </dgm:t>
    </dgm:pt>
    <dgm:pt modelId="{BCFAF6A2-DA7E-4EFB-85DA-B535B7E59DE0}" type="pres">
      <dgm:prSet presAssocID="{3A4BA41C-1E44-434A-B7AC-BD2C94CFBE93}" presName="vert0" presStyleCnt="0">
        <dgm:presLayoutVars>
          <dgm:dir/>
          <dgm:animOne val="branch"/>
          <dgm:animLvl val="lvl"/>
        </dgm:presLayoutVars>
      </dgm:prSet>
      <dgm:spPr/>
      <dgm:t>
        <a:bodyPr/>
        <a:lstStyle/>
        <a:p>
          <a:endParaRPr lang="en-US"/>
        </a:p>
      </dgm:t>
    </dgm:pt>
    <dgm:pt modelId="{16E4DC63-32A8-40D1-921C-BF6915E1E1B0}" type="pres">
      <dgm:prSet presAssocID="{7E0720ED-9195-4DF2-B731-8CC5EF0EE124}" presName="thickLine" presStyleLbl="alignNode1" presStyleIdx="0" presStyleCnt="5"/>
      <dgm:spPr/>
    </dgm:pt>
    <dgm:pt modelId="{7EB0AFF4-57B3-4067-A111-2499CE065E92}" type="pres">
      <dgm:prSet presAssocID="{7E0720ED-9195-4DF2-B731-8CC5EF0EE124}" presName="horz1" presStyleCnt="0"/>
      <dgm:spPr/>
    </dgm:pt>
    <dgm:pt modelId="{5F4E4E65-42FB-4BE0-9D56-94AFDA33DE3F}" type="pres">
      <dgm:prSet presAssocID="{7E0720ED-9195-4DF2-B731-8CC5EF0EE124}" presName="tx1" presStyleLbl="revTx" presStyleIdx="0" presStyleCnt="5"/>
      <dgm:spPr/>
      <dgm:t>
        <a:bodyPr/>
        <a:lstStyle/>
        <a:p>
          <a:endParaRPr lang="en-US"/>
        </a:p>
      </dgm:t>
    </dgm:pt>
    <dgm:pt modelId="{C5F16638-67DF-45C9-AE55-BCC4E17E1897}" type="pres">
      <dgm:prSet presAssocID="{7E0720ED-9195-4DF2-B731-8CC5EF0EE124}" presName="vert1" presStyleCnt="0"/>
      <dgm:spPr/>
    </dgm:pt>
    <dgm:pt modelId="{8A6409C5-7D2B-4338-B9F8-51EE363AB8D1}" type="pres">
      <dgm:prSet presAssocID="{424F3601-BFF6-4A3C-A34C-6DF4CBEC1549}" presName="thickLine" presStyleLbl="alignNode1" presStyleIdx="1" presStyleCnt="5"/>
      <dgm:spPr/>
    </dgm:pt>
    <dgm:pt modelId="{370F8E6E-14B9-46E2-AB4B-BFF2D07026FD}" type="pres">
      <dgm:prSet presAssocID="{424F3601-BFF6-4A3C-A34C-6DF4CBEC1549}" presName="horz1" presStyleCnt="0"/>
      <dgm:spPr/>
    </dgm:pt>
    <dgm:pt modelId="{D2CCDBE3-F986-4ED4-BC8C-7409D650714B}" type="pres">
      <dgm:prSet presAssocID="{424F3601-BFF6-4A3C-A34C-6DF4CBEC1549}" presName="tx1" presStyleLbl="revTx" presStyleIdx="1" presStyleCnt="5"/>
      <dgm:spPr/>
      <dgm:t>
        <a:bodyPr/>
        <a:lstStyle/>
        <a:p>
          <a:endParaRPr lang="en-US"/>
        </a:p>
      </dgm:t>
    </dgm:pt>
    <dgm:pt modelId="{B25251E7-CE77-4F63-8D08-87A8299249D4}" type="pres">
      <dgm:prSet presAssocID="{424F3601-BFF6-4A3C-A34C-6DF4CBEC1549}" presName="vert1" presStyleCnt="0"/>
      <dgm:spPr/>
    </dgm:pt>
    <dgm:pt modelId="{0D2171A8-94EC-41B1-8C10-0F3BC5803B4B}" type="pres">
      <dgm:prSet presAssocID="{D57EB87E-B5F8-4085-91B3-CE37BFF63CF5}" presName="thickLine" presStyleLbl="alignNode1" presStyleIdx="2" presStyleCnt="5"/>
      <dgm:spPr/>
    </dgm:pt>
    <dgm:pt modelId="{171CC1A2-1934-44D0-AB9C-D03A281C6D4A}" type="pres">
      <dgm:prSet presAssocID="{D57EB87E-B5F8-4085-91B3-CE37BFF63CF5}" presName="horz1" presStyleCnt="0"/>
      <dgm:spPr/>
    </dgm:pt>
    <dgm:pt modelId="{7ADDB30F-BD35-45CE-9499-62B278796DE6}" type="pres">
      <dgm:prSet presAssocID="{D57EB87E-B5F8-4085-91B3-CE37BFF63CF5}" presName="tx1" presStyleLbl="revTx" presStyleIdx="2" presStyleCnt="5"/>
      <dgm:spPr/>
      <dgm:t>
        <a:bodyPr/>
        <a:lstStyle/>
        <a:p>
          <a:endParaRPr lang="en-US"/>
        </a:p>
      </dgm:t>
    </dgm:pt>
    <dgm:pt modelId="{8CCB0A63-6234-4C26-A863-E76394A53B47}" type="pres">
      <dgm:prSet presAssocID="{D57EB87E-B5F8-4085-91B3-CE37BFF63CF5}" presName="vert1" presStyleCnt="0"/>
      <dgm:spPr/>
    </dgm:pt>
    <dgm:pt modelId="{095E899B-5C25-4EB8-B215-5C1BE0BDED22}" type="pres">
      <dgm:prSet presAssocID="{83EFC054-3365-4B56-AC79-40B6339AF212}" presName="thickLine" presStyleLbl="alignNode1" presStyleIdx="3" presStyleCnt="5"/>
      <dgm:spPr/>
    </dgm:pt>
    <dgm:pt modelId="{F9A22097-8B91-4349-BCE9-133B15AA0B43}" type="pres">
      <dgm:prSet presAssocID="{83EFC054-3365-4B56-AC79-40B6339AF212}" presName="horz1" presStyleCnt="0"/>
      <dgm:spPr/>
    </dgm:pt>
    <dgm:pt modelId="{2270EB03-4BDE-4CBD-AF46-A4A9A22645DE}" type="pres">
      <dgm:prSet presAssocID="{83EFC054-3365-4B56-AC79-40B6339AF212}" presName="tx1" presStyleLbl="revTx" presStyleIdx="3" presStyleCnt="5"/>
      <dgm:spPr/>
      <dgm:t>
        <a:bodyPr/>
        <a:lstStyle/>
        <a:p>
          <a:endParaRPr lang="en-US"/>
        </a:p>
      </dgm:t>
    </dgm:pt>
    <dgm:pt modelId="{F7D6B268-F75F-487B-8792-8AA20F128A40}" type="pres">
      <dgm:prSet presAssocID="{83EFC054-3365-4B56-AC79-40B6339AF212}" presName="vert1" presStyleCnt="0"/>
      <dgm:spPr/>
    </dgm:pt>
    <dgm:pt modelId="{3EE14732-03A6-456C-B94C-44ABE2615C53}" type="pres">
      <dgm:prSet presAssocID="{DE093B3B-DF1E-471B-9109-4A2A1380CC76}" presName="thickLine" presStyleLbl="alignNode1" presStyleIdx="4" presStyleCnt="5"/>
      <dgm:spPr/>
    </dgm:pt>
    <dgm:pt modelId="{F5C3A548-2F25-4860-9189-9145E6757349}" type="pres">
      <dgm:prSet presAssocID="{DE093B3B-DF1E-471B-9109-4A2A1380CC76}" presName="horz1" presStyleCnt="0"/>
      <dgm:spPr/>
    </dgm:pt>
    <dgm:pt modelId="{74A64AED-714A-4EB1-A127-815C800219D6}" type="pres">
      <dgm:prSet presAssocID="{DE093B3B-DF1E-471B-9109-4A2A1380CC76}" presName="tx1" presStyleLbl="revTx" presStyleIdx="4" presStyleCnt="5"/>
      <dgm:spPr/>
      <dgm:t>
        <a:bodyPr/>
        <a:lstStyle/>
        <a:p>
          <a:endParaRPr lang="en-US"/>
        </a:p>
      </dgm:t>
    </dgm:pt>
    <dgm:pt modelId="{224AC8BA-F13A-4C8C-AF7E-3FC789287066}" type="pres">
      <dgm:prSet presAssocID="{DE093B3B-DF1E-471B-9109-4A2A1380CC76}" presName="vert1" presStyleCnt="0"/>
      <dgm:spPr/>
    </dgm:pt>
  </dgm:ptLst>
  <dgm:cxnLst>
    <dgm:cxn modelId="{9238FC4B-635F-49CA-BDD4-C3E43B6BD73D}" srcId="{3A4BA41C-1E44-434A-B7AC-BD2C94CFBE93}" destId="{7E0720ED-9195-4DF2-B731-8CC5EF0EE124}" srcOrd="0" destOrd="0" parTransId="{0FEA2D21-762A-4997-B540-5806EE7F15FF}" sibTransId="{488E9315-FB51-4C62-A66C-FA31A6692D40}"/>
    <dgm:cxn modelId="{52FDE10B-EBA8-4B6F-BB43-8C855AFDBED1}" type="presOf" srcId="{83EFC054-3365-4B56-AC79-40B6339AF212}" destId="{2270EB03-4BDE-4CBD-AF46-A4A9A22645DE}" srcOrd="0" destOrd="0" presId="urn:microsoft.com/office/officeart/2008/layout/LinedList"/>
    <dgm:cxn modelId="{F1A29D40-C461-4C7B-90C7-5E15EC413AFA}" type="presOf" srcId="{7E0720ED-9195-4DF2-B731-8CC5EF0EE124}" destId="{5F4E4E65-42FB-4BE0-9D56-94AFDA33DE3F}" srcOrd="0" destOrd="0" presId="urn:microsoft.com/office/officeart/2008/layout/LinedList"/>
    <dgm:cxn modelId="{BC00FE37-F5F7-4340-89B6-BE300F7C318D}" type="presOf" srcId="{DE093B3B-DF1E-471B-9109-4A2A1380CC76}" destId="{74A64AED-714A-4EB1-A127-815C800219D6}" srcOrd="0" destOrd="0" presId="urn:microsoft.com/office/officeart/2008/layout/LinedList"/>
    <dgm:cxn modelId="{4572E63E-F17E-419A-83CD-B9F7FB1136E0}" srcId="{3A4BA41C-1E44-434A-B7AC-BD2C94CFBE93}" destId="{83EFC054-3365-4B56-AC79-40B6339AF212}" srcOrd="3" destOrd="0" parTransId="{5AAD88BB-2562-49E9-B705-003BCABC926D}" sibTransId="{110910E5-7E44-4666-A4B3-9C65C6588643}"/>
    <dgm:cxn modelId="{06ED8B58-14C1-491B-A02D-01BF460EAEC5}" srcId="{3A4BA41C-1E44-434A-B7AC-BD2C94CFBE93}" destId="{DE093B3B-DF1E-471B-9109-4A2A1380CC76}" srcOrd="4" destOrd="0" parTransId="{601DFE1F-6529-4A6A-A2B0-B698A9F6708F}" sibTransId="{1520B086-6FA0-418F-8766-8568DA8C9286}"/>
    <dgm:cxn modelId="{8B89C34D-183E-4035-91D4-65B0D190028B}" srcId="{3A4BA41C-1E44-434A-B7AC-BD2C94CFBE93}" destId="{D57EB87E-B5F8-4085-91B3-CE37BFF63CF5}" srcOrd="2" destOrd="0" parTransId="{793C470D-FF15-4320-9497-04DD78EF3E7D}" sibTransId="{315658CD-9EAC-4A23-8EF4-8D8F5E2D6C93}"/>
    <dgm:cxn modelId="{E5B4149C-D298-47A2-9ED2-0E6B376E766A}" type="presOf" srcId="{3A4BA41C-1E44-434A-B7AC-BD2C94CFBE93}" destId="{BCFAF6A2-DA7E-4EFB-85DA-B535B7E59DE0}" srcOrd="0" destOrd="0" presId="urn:microsoft.com/office/officeart/2008/layout/LinedList"/>
    <dgm:cxn modelId="{9C7A2B6F-742D-4854-8EF2-326093D45882}" type="presOf" srcId="{D57EB87E-B5F8-4085-91B3-CE37BFF63CF5}" destId="{7ADDB30F-BD35-45CE-9499-62B278796DE6}" srcOrd="0" destOrd="0" presId="urn:microsoft.com/office/officeart/2008/layout/LinedList"/>
    <dgm:cxn modelId="{E3465CD6-EE58-4AC5-9C2F-144F7D34652F}" srcId="{3A4BA41C-1E44-434A-B7AC-BD2C94CFBE93}" destId="{424F3601-BFF6-4A3C-A34C-6DF4CBEC1549}" srcOrd="1" destOrd="0" parTransId="{38EF37B9-114A-47F6-9707-5E75DEC5B736}" sibTransId="{36E9297B-363C-4976-94CF-BED0D1B8B4D3}"/>
    <dgm:cxn modelId="{E9A4313A-32BD-4292-9430-B2509048FF76}" type="presOf" srcId="{424F3601-BFF6-4A3C-A34C-6DF4CBEC1549}" destId="{D2CCDBE3-F986-4ED4-BC8C-7409D650714B}" srcOrd="0" destOrd="0" presId="urn:microsoft.com/office/officeart/2008/layout/LinedList"/>
    <dgm:cxn modelId="{68CBAC72-FA83-4ED3-B949-C264937C16E6}" type="presParOf" srcId="{BCFAF6A2-DA7E-4EFB-85DA-B535B7E59DE0}" destId="{16E4DC63-32A8-40D1-921C-BF6915E1E1B0}" srcOrd="0" destOrd="0" presId="urn:microsoft.com/office/officeart/2008/layout/LinedList"/>
    <dgm:cxn modelId="{B7268B80-AB44-4A32-8708-C2A32B851D60}" type="presParOf" srcId="{BCFAF6A2-DA7E-4EFB-85DA-B535B7E59DE0}" destId="{7EB0AFF4-57B3-4067-A111-2499CE065E92}" srcOrd="1" destOrd="0" presId="urn:microsoft.com/office/officeart/2008/layout/LinedList"/>
    <dgm:cxn modelId="{3BC23269-D24B-44BD-8F9F-1FA10FCE3042}" type="presParOf" srcId="{7EB0AFF4-57B3-4067-A111-2499CE065E92}" destId="{5F4E4E65-42FB-4BE0-9D56-94AFDA33DE3F}" srcOrd="0" destOrd="0" presId="urn:microsoft.com/office/officeart/2008/layout/LinedList"/>
    <dgm:cxn modelId="{7E7A49E0-3790-47F8-92E8-91B655F87008}" type="presParOf" srcId="{7EB0AFF4-57B3-4067-A111-2499CE065E92}" destId="{C5F16638-67DF-45C9-AE55-BCC4E17E1897}" srcOrd="1" destOrd="0" presId="urn:microsoft.com/office/officeart/2008/layout/LinedList"/>
    <dgm:cxn modelId="{9A866B56-443A-4DAA-9024-73AF33D2FCA0}" type="presParOf" srcId="{BCFAF6A2-DA7E-4EFB-85DA-B535B7E59DE0}" destId="{8A6409C5-7D2B-4338-B9F8-51EE363AB8D1}" srcOrd="2" destOrd="0" presId="urn:microsoft.com/office/officeart/2008/layout/LinedList"/>
    <dgm:cxn modelId="{5C17D0D8-A08B-413E-9ECE-B836BB896FB3}" type="presParOf" srcId="{BCFAF6A2-DA7E-4EFB-85DA-B535B7E59DE0}" destId="{370F8E6E-14B9-46E2-AB4B-BFF2D07026FD}" srcOrd="3" destOrd="0" presId="urn:microsoft.com/office/officeart/2008/layout/LinedList"/>
    <dgm:cxn modelId="{E934A30C-1309-45CE-9185-158DECFC2F0E}" type="presParOf" srcId="{370F8E6E-14B9-46E2-AB4B-BFF2D07026FD}" destId="{D2CCDBE3-F986-4ED4-BC8C-7409D650714B}" srcOrd="0" destOrd="0" presId="urn:microsoft.com/office/officeart/2008/layout/LinedList"/>
    <dgm:cxn modelId="{F6639579-7D51-4CAE-8253-1E29BEC1F48B}" type="presParOf" srcId="{370F8E6E-14B9-46E2-AB4B-BFF2D07026FD}" destId="{B25251E7-CE77-4F63-8D08-87A8299249D4}" srcOrd="1" destOrd="0" presId="urn:microsoft.com/office/officeart/2008/layout/LinedList"/>
    <dgm:cxn modelId="{9193C0E3-EECB-4FA9-888B-A50BE3C45B3B}" type="presParOf" srcId="{BCFAF6A2-DA7E-4EFB-85DA-B535B7E59DE0}" destId="{0D2171A8-94EC-41B1-8C10-0F3BC5803B4B}" srcOrd="4" destOrd="0" presId="urn:microsoft.com/office/officeart/2008/layout/LinedList"/>
    <dgm:cxn modelId="{A09D8D03-075E-460A-9C99-B473D5AB6B36}" type="presParOf" srcId="{BCFAF6A2-DA7E-4EFB-85DA-B535B7E59DE0}" destId="{171CC1A2-1934-44D0-AB9C-D03A281C6D4A}" srcOrd="5" destOrd="0" presId="urn:microsoft.com/office/officeart/2008/layout/LinedList"/>
    <dgm:cxn modelId="{903D796A-2C69-4F4F-AA7B-98C562E16DE7}" type="presParOf" srcId="{171CC1A2-1934-44D0-AB9C-D03A281C6D4A}" destId="{7ADDB30F-BD35-45CE-9499-62B278796DE6}" srcOrd="0" destOrd="0" presId="urn:microsoft.com/office/officeart/2008/layout/LinedList"/>
    <dgm:cxn modelId="{B7D78B47-7324-4602-9733-B48CC1457FAD}" type="presParOf" srcId="{171CC1A2-1934-44D0-AB9C-D03A281C6D4A}" destId="{8CCB0A63-6234-4C26-A863-E76394A53B47}" srcOrd="1" destOrd="0" presId="urn:microsoft.com/office/officeart/2008/layout/LinedList"/>
    <dgm:cxn modelId="{BE626F56-E4ED-4F77-87DD-1D3053C7C75D}" type="presParOf" srcId="{BCFAF6A2-DA7E-4EFB-85DA-B535B7E59DE0}" destId="{095E899B-5C25-4EB8-B215-5C1BE0BDED22}" srcOrd="6" destOrd="0" presId="urn:microsoft.com/office/officeart/2008/layout/LinedList"/>
    <dgm:cxn modelId="{26752D45-BEB5-4DE0-B973-C29FC733FA17}" type="presParOf" srcId="{BCFAF6A2-DA7E-4EFB-85DA-B535B7E59DE0}" destId="{F9A22097-8B91-4349-BCE9-133B15AA0B43}" srcOrd="7" destOrd="0" presId="urn:microsoft.com/office/officeart/2008/layout/LinedList"/>
    <dgm:cxn modelId="{890BA462-358A-4D02-A10B-F1F40F4DEC0A}" type="presParOf" srcId="{F9A22097-8B91-4349-BCE9-133B15AA0B43}" destId="{2270EB03-4BDE-4CBD-AF46-A4A9A22645DE}" srcOrd="0" destOrd="0" presId="urn:microsoft.com/office/officeart/2008/layout/LinedList"/>
    <dgm:cxn modelId="{10A16606-BD3F-4A69-B380-8BA5AC8D06D5}" type="presParOf" srcId="{F9A22097-8B91-4349-BCE9-133B15AA0B43}" destId="{F7D6B268-F75F-487B-8792-8AA20F128A40}" srcOrd="1" destOrd="0" presId="urn:microsoft.com/office/officeart/2008/layout/LinedList"/>
    <dgm:cxn modelId="{609670D7-5E5A-43C7-8609-26A9490DEE09}" type="presParOf" srcId="{BCFAF6A2-DA7E-4EFB-85DA-B535B7E59DE0}" destId="{3EE14732-03A6-456C-B94C-44ABE2615C53}" srcOrd="8" destOrd="0" presId="urn:microsoft.com/office/officeart/2008/layout/LinedList"/>
    <dgm:cxn modelId="{F8685C4B-B320-4C45-B053-C69E59323BE2}" type="presParOf" srcId="{BCFAF6A2-DA7E-4EFB-85DA-B535B7E59DE0}" destId="{F5C3A548-2F25-4860-9189-9145E6757349}" srcOrd="9" destOrd="0" presId="urn:microsoft.com/office/officeart/2008/layout/LinedList"/>
    <dgm:cxn modelId="{7BAA9022-83F0-40F5-9EB3-6E3EC343A15E}" type="presParOf" srcId="{F5C3A548-2F25-4860-9189-9145E6757349}" destId="{74A64AED-714A-4EB1-A127-815C800219D6}" srcOrd="0" destOrd="0" presId="urn:microsoft.com/office/officeart/2008/layout/LinedList"/>
    <dgm:cxn modelId="{C1C3A5C9-748E-43FA-9BFD-B26430AAA687}" type="presParOf" srcId="{F5C3A548-2F25-4860-9189-9145E6757349}" destId="{224AC8BA-F13A-4C8C-AF7E-3FC789287066}"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A6A3D7-D360-416F-9C30-409575091396}"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en-US"/>
        </a:p>
      </dgm:t>
    </dgm:pt>
    <dgm:pt modelId="{67BF3816-0B0B-4386-B906-73AAB23729F9}">
      <dgm:prSet/>
      <dgm:spPr/>
      <dgm:t>
        <a:bodyPr/>
        <a:lstStyle/>
        <a:p>
          <a:pPr marR="0" rtl="0"/>
          <a:r>
            <a:rPr lang="en-US" b="0" i="0" dirty="0"/>
            <a:t>1. Medium-sized hospital serving diverse patient population  </a:t>
          </a:r>
          <a:endParaRPr lang="en-US" dirty="0"/>
        </a:p>
      </dgm:t>
    </dgm:pt>
    <dgm:pt modelId="{94B6637C-DF1A-4BE4-A440-AF5675B47DB2}" type="parTrans" cxnId="{44FDAE53-9F7E-4CA4-9D86-011FAF40F673}">
      <dgm:prSet/>
      <dgm:spPr/>
      <dgm:t>
        <a:bodyPr/>
        <a:lstStyle/>
        <a:p>
          <a:endParaRPr lang="en-US"/>
        </a:p>
      </dgm:t>
    </dgm:pt>
    <dgm:pt modelId="{8E82452F-A1C6-4B18-A8DA-E4BB5FDE31C5}" type="sibTrans" cxnId="{44FDAE53-9F7E-4CA4-9D86-011FAF40F673}">
      <dgm:prSet/>
      <dgm:spPr/>
      <dgm:t>
        <a:bodyPr/>
        <a:lstStyle/>
        <a:p>
          <a:endParaRPr lang="en-US"/>
        </a:p>
      </dgm:t>
    </dgm:pt>
    <dgm:pt modelId="{B1FF12AF-E871-4C5A-A9A2-F0BA0C700B07}">
      <dgm:prSet/>
      <dgm:spPr/>
      <dgm:t>
        <a:bodyPr/>
        <a:lstStyle/>
        <a:p>
          <a:pPr marR="0" rtl="0"/>
          <a:r>
            <a:rPr lang="en-US" b="0" i="0" dirty="0"/>
            <a:t>2. Multidisciplinary healthcare team delivering patient-centered care  </a:t>
          </a:r>
          <a:endParaRPr lang="en-US" dirty="0"/>
        </a:p>
      </dgm:t>
    </dgm:pt>
    <dgm:pt modelId="{42B02504-AD4D-4A60-B8DE-94186D441195}" type="parTrans" cxnId="{72A45394-60DF-4A78-90F4-A8EC4ABD4A3B}">
      <dgm:prSet/>
      <dgm:spPr/>
      <dgm:t>
        <a:bodyPr/>
        <a:lstStyle/>
        <a:p>
          <a:endParaRPr lang="en-US"/>
        </a:p>
      </dgm:t>
    </dgm:pt>
    <dgm:pt modelId="{961B6E4F-9FA9-44B7-9010-5668D57C701A}" type="sibTrans" cxnId="{72A45394-60DF-4A78-90F4-A8EC4ABD4A3B}">
      <dgm:prSet/>
      <dgm:spPr/>
      <dgm:t>
        <a:bodyPr/>
        <a:lstStyle/>
        <a:p>
          <a:endParaRPr lang="en-US"/>
        </a:p>
      </dgm:t>
    </dgm:pt>
    <dgm:pt modelId="{45497A2A-7F51-430C-8419-96535DD6E315}">
      <dgm:prSet/>
      <dgm:spPr/>
      <dgm:t>
        <a:bodyPr/>
        <a:lstStyle/>
        <a:p>
          <a:pPr marR="0" rtl="0"/>
          <a:r>
            <a:rPr lang="en-US" b="0" i="0" dirty="0"/>
            <a:t>3. Gaps in pain management practices identified  </a:t>
          </a:r>
          <a:endParaRPr lang="en-US" dirty="0"/>
        </a:p>
      </dgm:t>
    </dgm:pt>
    <dgm:pt modelId="{7D78D716-7B7B-47C2-BA54-E8C97A987199}" type="parTrans" cxnId="{0D6B768B-DD4A-4C2D-AD6E-CF09DC8F177C}">
      <dgm:prSet/>
      <dgm:spPr/>
      <dgm:t>
        <a:bodyPr/>
        <a:lstStyle/>
        <a:p>
          <a:endParaRPr lang="en-US"/>
        </a:p>
      </dgm:t>
    </dgm:pt>
    <dgm:pt modelId="{E1E95772-E1AE-4B66-A187-068C339D9F2F}" type="sibTrans" cxnId="{0D6B768B-DD4A-4C2D-AD6E-CF09DC8F177C}">
      <dgm:prSet/>
      <dgm:spPr/>
      <dgm:t>
        <a:bodyPr/>
        <a:lstStyle/>
        <a:p>
          <a:endParaRPr lang="en-US"/>
        </a:p>
      </dgm:t>
    </dgm:pt>
    <dgm:pt modelId="{338CDCB9-AE9D-4DD9-BDD1-A51BC5EFC671}">
      <dgm:prSet/>
      <dgm:spPr/>
      <dgm:t>
        <a:bodyPr/>
        <a:lstStyle/>
        <a:p>
          <a:pPr marR="0" rtl="0"/>
          <a:r>
            <a:rPr lang="en-US" b="0" i="0" dirty="0"/>
            <a:t>4. Inconsistent pain assessments and lack of standardized tools  </a:t>
          </a:r>
          <a:endParaRPr lang="en-US" dirty="0"/>
        </a:p>
      </dgm:t>
    </dgm:pt>
    <dgm:pt modelId="{7C3BDF55-BCFA-41AA-921D-8BC846F8572D}" type="parTrans" cxnId="{24C9FC12-64BE-4B8B-8CD9-A20683633E6B}">
      <dgm:prSet/>
      <dgm:spPr/>
      <dgm:t>
        <a:bodyPr/>
        <a:lstStyle/>
        <a:p>
          <a:endParaRPr lang="en-US"/>
        </a:p>
      </dgm:t>
    </dgm:pt>
    <dgm:pt modelId="{5F80C764-F0E8-41E3-8D74-FB4D744B1370}" type="sibTrans" cxnId="{24C9FC12-64BE-4B8B-8CD9-A20683633E6B}">
      <dgm:prSet/>
      <dgm:spPr/>
      <dgm:t>
        <a:bodyPr/>
        <a:lstStyle/>
        <a:p>
          <a:endParaRPr lang="en-US"/>
        </a:p>
      </dgm:t>
    </dgm:pt>
    <dgm:pt modelId="{10D12C80-BDC7-4183-8493-034FC76C84C9}">
      <dgm:prSet/>
      <dgm:spPr/>
      <dgm:t>
        <a:bodyPr/>
        <a:lstStyle/>
        <a:p>
          <a:pPr marR="0" rtl="0"/>
          <a:r>
            <a:rPr lang="en-US" b="0" i="0" dirty="0"/>
            <a:t>5. Impact on patient satisfaction and hospital stays  </a:t>
          </a:r>
          <a:endParaRPr lang="en-US" dirty="0"/>
        </a:p>
      </dgm:t>
    </dgm:pt>
    <dgm:pt modelId="{DC66CC2E-AE8B-4634-8B4F-D9DF0F0354F5}" type="parTrans" cxnId="{D25C055B-2FC1-4983-9F31-8B6A04914B2F}">
      <dgm:prSet/>
      <dgm:spPr/>
      <dgm:t>
        <a:bodyPr/>
        <a:lstStyle/>
        <a:p>
          <a:endParaRPr lang="en-US"/>
        </a:p>
      </dgm:t>
    </dgm:pt>
    <dgm:pt modelId="{4FF6670B-532E-45D0-95D5-C504AF91F70D}" type="sibTrans" cxnId="{D25C055B-2FC1-4983-9F31-8B6A04914B2F}">
      <dgm:prSet/>
      <dgm:spPr/>
      <dgm:t>
        <a:bodyPr/>
        <a:lstStyle/>
        <a:p>
          <a:endParaRPr lang="en-US"/>
        </a:p>
      </dgm:t>
    </dgm:pt>
    <dgm:pt modelId="{0C191F86-1789-43D7-B61B-8E303422ADC8}">
      <dgm:prSet/>
      <dgm:spPr/>
      <dgm:t>
        <a:bodyPr/>
        <a:lstStyle/>
        <a:p>
          <a:pPr marR="0" rtl="0"/>
          <a:r>
            <a:rPr lang="en-US" b="0" i="0" dirty="0"/>
            <a:t>6. Recognition of need for evidence-based pain strategies  </a:t>
          </a:r>
          <a:endParaRPr lang="en-US" dirty="0"/>
        </a:p>
      </dgm:t>
    </dgm:pt>
    <dgm:pt modelId="{21995F5B-D627-408F-AEF1-E2E3F8453858}" type="parTrans" cxnId="{86F73FC7-CAE1-41EA-BC8F-202B8453F338}">
      <dgm:prSet/>
      <dgm:spPr/>
      <dgm:t>
        <a:bodyPr/>
        <a:lstStyle/>
        <a:p>
          <a:endParaRPr lang="en-US"/>
        </a:p>
      </dgm:t>
    </dgm:pt>
    <dgm:pt modelId="{3F89D16C-4E4D-4E3E-ACE9-11BCA136F2A3}" type="sibTrans" cxnId="{86F73FC7-CAE1-41EA-BC8F-202B8453F338}">
      <dgm:prSet/>
      <dgm:spPr/>
      <dgm:t>
        <a:bodyPr/>
        <a:lstStyle/>
        <a:p>
          <a:endParaRPr lang="en-US"/>
        </a:p>
      </dgm:t>
    </dgm:pt>
    <dgm:pt modelId="{6314A50A-DD91-4522-9165-2DBFD01D3429}">
      <dgm:prSet/>
      <dgm:spPr/>
      <dgm:t>
        <a:bodyPr/>
        <a:lstStyle/>
        <a:p>
          <a:pPr marR="0" rtl="0"/>
          <a:r>
            <a:rPr lang="en-US" b="0" i="0" dirty="0"/>
            <a:t>7. Hospital positioning for improvement in pain management</a:t>
          </a:r>
          <a:endParaRPr lang="en-US" dirty="0"/>
        </a:p>
      </dgm:t>
    </dgm:pt>
    <dgm:pt modelId="{4CD64B07-5912-435F-9A09-522B53B8B841}" type="parTrans" cxnId="{D142CF4D-5EE7-4A71-BA94-A4506375DFF9}">
      <dgm:prSet/>
      <dgm:spPr/>
      <dgm:t>
        <a:bodyPr/>
        <a:lstStyle/>
        <a:p>
          <a:endParaRPr lang="en-US"/>
        </a:p>
      </dgm:t>
    </dgm:pt>
    <dgm:pt modelId="{187CEBCA-0A63-4D6F-BB19-18B2788304AE}" type="sibTrans" cxnId="{D142CF4D-5EE7-4A71-BA94-A4506375DFF9}">
      <dgm:prSet/>
      <dgm:spPr/>
      <dgm:t>
        <a:bodyPr/>
        <a:lstStyle/>
        <a:p>
          <a:endParaRPr lang="en-US"/>
        </a:p>
      </dgm:t>
    </dgm:pt>
    <dgm:pt modelId="{D7651B31-945D-4CDB-A5A4-FA309C679AE7}" type="pres">
      <dgm:prSet presAssocID="{AFA6A3D7-D360-416F-9C30-409575091396}" presName="Name0" presStyleCnt="0">
        <dgm:presLayoutVars>
          <dgm:chMax val="7"/>
          <dgm:dir/>
          <dgm:animLvl val="lvl"/>
          <dgm:resizeHandles val="exact"/>
        </dgm:presLayoutVars>
      </dgm:prSet>
      <dgm:spPr/>
      <dgm:t>
        <a:bodyPr/>
        <a:lstStyle/>
        <a:p>
          <a:endParaRPr lang="en-US"/>
        </a:p>
      </dgm:t>
    </dgm:pt>
    <dgm:pt modelId="{7D56DE99-9E38-46F0-B89D-625AE06ED63C}" type="pres">
      <dgm:prSet presAssocID="{67BF3816-0B0B-4386-B906-73AAB23729F9}" presName="circle1" presStyleLbl="node1" presStyleIdx="0" presStyleCnt="7"/>
      <dgm:spPr/>
    </dgm:pt>
    <dgm:pt modelId="{CF9C4315-7918-4CA9-910D-CA5D33DD426E}" type="pres">
      <dgm:prSet presAssocID="{67BF3816-0B0B-4386-B906-73AAB23729F9}" presName="space" presStyleCnt="0"/>
      <dgm:spPr/>
    </dgm:pt>
    <dgm:pt modelId="{A0142747-927E-4F7D-8AD6-BBED3E26A37D}" type="pres">
      <dgm:prSet presAssocID="{67BF3816-0B0B-4386-B906-73AAB23729F9}" presName="rect1" presStyleLbl="alignAcc1" presStyleIdx="0" presStyleCnt="7"/>
      <dgm:spPr/>
      <dgm:t>
        <a:bodyPr/>
        <a:lstStyle/>
        <a:p>
          <a:endParaRPr lang="en-US"/>
        </a:p>
      </dgm:t>
    </dgm:pt>
    <dgm:pt modelId="{6C9E94D8-E8E6-48D0-8A63-46984B83A790}" type="pres">
      <dgm:prSet presAssocID="{B1FF12AF-E871-4C5A-A9A2-F0BA0C700B07}" presName="vertSpace2" presStyleLbl="node1" presStyleIdx="0" presStyleCnt="7"/>
      <dgm:spPr/>
    </dgm:pt>
    <dgm:pt modelId="{7DDA5C86-7149-41C2-95E9-FB812342EE2A}" type="pres">
      <dgm:prSet presAssocID="{B1FF12AF-E871-4C5A-A9A2-F0BA0C700B07}" presName="circle2" presStyleLbl="node1" presStyleIdx="1" presStyleCnt="7"/>
      <dgm:spPr/>
    </dgm:pt>
    <dgm:pt modelId="{5D66646B-22F3-4A3A-BC7D-ADBA2CB0C1F3}" type="pres">
      <dgm:prSet presAssocID="{B1FF12AF-E871-4C5A-A9A2-F0BA0C700B07}" presName="rect2" presStyleLbl="alignAcc1" presStyleIdx="1" presStyleCnt="7"/>
      <dgm:spPr/>
      <dgm:t>
        <a:bodyPr/>
        <a:lstStyle/>
        <a:p>
          <a:endParaRPr lang="en-US"/>
        </a:p>
      </dgm:t>
    </dgm:pt>
    <dgm:pt modelId="{6C6B4D0D-9B78-4BE2-8BE3-6275B71C5CF2}" type="pres">
      <dgm:prSet presAssocID="{45497A2A-7F51-430C-8419-96535DD6E315}" presName="vertSpace3" presStyleLbl="node1" presStyleIdx="1" presStyleCnt="7"/>
      <dgm:spPr/>
    </dgm:pt>
    <dgm:pt modelId="{8A0042C9-6457-4719-89A5-044687EEE415}" type="pres">
      <dgm:prSet presAssocID="{45497A2A-7F51-430C-8419-96535DD6E315}" presName="circle3" presStyleLbl="node1" presStyleIdx="2" presStyleCnt="7"/>
      <dgm:spPr/>
    </dgm:pt>
    <dgm:pt modelId="{956EA3DE-D31D-464A-AA85-5BF309766E47}" type="pres">
      <dgm:prSet presAssocID="{45497A2A-7F51-430C-8419-96535DD6E315}" presName="rect3" presStyleLbl="alignAcc1" presStyleIdx="2" presStyleCnt="7"/>
      <dgm:spPr/>
      <dgm:t>
        <a:bodyPr/>
        <a:lstStyle/>
        <a:p>
          <a:endParaRPr lang="en-US"/>
        </a:p>
      </dgm:t>
    </dgm:pt>
    <dgm:pt modelId="{70811F62-7361-4742-AE8E-4389B295D0B5}" type="pres">
      <dgm:prSet presAssocID="{338CDCB9-AE9D-4DD9-BDD1-A51BC5EFC671}" presName="vertSpace4" presStyleLbl="node1" presStyleIdx="2" presStyleCnt="7"/>
      <dgm:spPr/>
    </dgm:pt>
    <dgm:pt modelId="{3C615587-8485-47B9-8BE4-2D9AA854B8D2}" type="pres">
      <dgm:prSet presAssocID="{338CDCB9-AE9D-4DD9-BDD1-A51BC5EFC671}" presName="circle4" presStyleLbl="node1" presStyleIdx="3" presStyleCnt="7"/>
      <dgm:spPr/>
    </dgm:pt>
    <dgm:pt modelId="{E975F5E0-EA06-41EB-A413-A9F9EEE89E47}" type="pres">
      <dgm:prSet presAssocID="{338CDCB9-AE9D-4DD9-BDD1-A51BC5EFC671}" presName="rect4" presStyleLbl="alignAcc1" presStyleIdx="3" presStyleCnt="7"/>
      <dgm:spPr/>
      <dgm:t>
        <a:bodyPr/>
        <a:lstStyle/>
        <a:p>
          <a:endParaRPr lang="en-US"/>
        </a:p>
      </dgm:t>
    </dgm:pt>
    <dgm:pt modelId="{4A9525A4-E81F-4659-B4FC-06B0EC41AC88}" type="pres">
      <dgm:prSet presAssocID="{10D12C80-BDC7-4183-8493-034FC76C84C9}" presName="vertSpace5" presStyleLbl="node1" presStyleIdx="3" presStyleCnt="7"/>
      <dgm:spPr/>
    </dgm:pt>
    <dgm:pt modelId="{4A856601-E7E3-4B2C-9CAB-8A1EDE48A568}" type="pres">
      <dgm:prSet presAssocID="{10D12C80-BDC7-4183-8493-034FC76C84C9}" presName="circle5" presStyleLbl="node1" presStyleIdx="4" presStyleCnt="7"/>
      <dgm:spPr/>
    </dgm:pt>
    <dgm:pt modelId="{BDD02B59-306A-4C3C-8E94-8E1A12432396}" type="pres">
      <dgm:prSet presAssocID="{10D12C80-BDC7-4183-8493-034FC76C84C9}" presName="rect5" presStyleLbl="alignAcc1" presStyleIdx="4" presStyleCnt="7"/>
      <dgm:spPr/>
      <dgm:t>
        <a:bodyPr/>
        <a:lstStyle/>
        <a:p>
          <a:endParaRPr lang="en-US"/>
        </a:p>
      </dgm:t>
    </dgm:pt>
    <dgm:pt modelId="{A677E828-2EE4-4FAF-9844-BBF86E5AFC82}" type="pres">
      <dgm:prSet presAssocID="{0C191F86-1789-43D7-B61B-8E303422ADC8}" presName="vertSpace6" presStyleLbl="node1" presStyleIdx="4" presStyleCnt="7"/>
      <dgm:spPr/>
    </dgm:pt>
    <dgm:pt modelId="{1BAD6867-847C-4E20-AA33-1BD5AA112F06}" type="pres">
      <dgm:prSet presAssocID="{0C191F86-1789-43D7-B61B-8E303422ADC8}" presName="circle6" presStyleLbl="node1" presStyleIdx="5" presStyleCnt="7"/>
      <dgm:spPr/>
    </dgm:pt>
    <dgm:pt modelId="{1A427C52-8128-487B-A304-3860B5D8305F}" type="pres">
      <dgm:prSet presAssocID="{0C191F86-1789-43D7-B61B-8E303422ADC8}" presName="rect6" presStyleLbl="alignAcc1" presStyleIdx="5" presStyleCnt="7"/>
      <dgm:spPr/>
      <dgm:t>
        <a:bodyPr/>
        <a:lstStyle/>
        <a:p>
          <a:endParaRPr lang="en-US"/>
        </a:p>
      </dgm:t>
    </dgm:pt>
    <dgm:pt modelId="{DF3F94C6-038A-4FBB-BAC9-77B9073BE0FA}" type="pres">
      <dgm:prSet presAssocID="{6314A50A-DD91-4522-9165-2DBFD01D3429}" presName="vertSpace7" presStyleLbl="node1" presStyleIdx="5" presStyleCnt="7"/>
      <dgm:spPr/>
    </dgm:pt>
    <dgm:pt modelId="{6EC32D21-4D5D-4C2B-9ACF-16374A8C24D5}" type="pres">
      <dgm:prSet presAssocID="{6314A50A-DD91-4522-9165-2DBFD01D3429}" presName="circle7" presStyleLbl="node1" presStyleIdx="6" presStyleCnt="7"/>
      <dgm:spPr/>
    </dgm:pt>
    <dgm:pt modelId="{3281585D-C0E9-4CC4-8FCC-473A44461DF4}" type="pres">
      <dgm:prSet presAssocID="{6314A50A-DD91-4522-9165-2DBFD01D3429}" presName="rect7" presStyleLbl="alignAcc1" presStyleIdx="6" presStyleCnt="7"/>
      <dgm:spPr/>
      <dgm:t>
        <a:bodyPr/>
        <a:lstStyle/>
        <a:p>
          <a:endParaRPr lang="en-US"/>
        </a:p>
      </dgm:t>
    </dgm:pt>
    <dgm:pt modelId="{693086F9-8B66-4FB5-9FBE-13712AA82AD4}" type="pres">
      <dgm:prSet presAssocID="{67BF3816-0B0B-4386-B906-73AAB23729F9}" presName="rect1ParTxNoCh" presStyleLbl="alignAcc1" presStyleIdx="6" presStyleCnt="7">
        <dgm:presLayoutVars>
          <dgm:chMax val="1"/>
          <dgm:bulletEnabled val="1"/>
        </dgm:presLayoutVars>
      </dgm:prSet>
      <dgm:spPr/>
      <dgm:t>
        <a:bodyPr/>
        <a:lstStyle/>
        <a:p>
          <a:endParaRPr lang="en-US"/>
        </a:p>
      </dgm:t>
    </dgm:pt>
    <dgm:pt modelId="{C06D1AB5-9D12-4790-9B7B-0BE6E8B84424}" type="pres">
      <dgm:prSet presAssocID="{B1FF12AF-E871-4C5A-A9A2-F0BA0C700B07}" presName="rect2ParTxNoCh" presStyleLbl="alignAcc1" presStyleIdx="6" presStyleCnt="7">
        <dgm:presLayoutVars>
          <dgm:chMax val="1"/>
          <dgm:bulletEnabled val="1"/>
        </dgm:presLayoutVars>
      </dgm:prSet>
      <dgm:spPr/>
      <dgm:t>
        <a:bodyPr/>
        <a:lstStyle/>
        <a:p>
          <a:endParaRPr lang="en-US"/>
        </a:p>
      </dgm:t>
    </dgm:pt>
    <dgm:pt modelId="{AF3D0A03-83DE-4B8E-B7C1-FB09E2908EC9}" type="pres">
      <dgm:prSet presAssocID="{45497A2A-7F51-430C-8419-96535DD6E315}" presName="rect3ParTxNoCh" presStyleLbl="alignAcc1" presStyleIdx="6" presStyleCnt="7">
        <dgm:presLayoutVars>
          <dgm:chMax val="1"/>
          <dgm:bulletEnabled val="1"/>
        </dgm:presLayoutVars>
      </dgm:prSet>
      <dgm:spPr/>
      <dgm:t>
        <a:bodyPr/>
        <a:lstStyle/>
        <a:p>
          <a:endParaRPr lang="en-US"/>
        </a:p>
      </dgm:t>
    </dgm:pt>
    <dgm:pt modelId="{53A7170F-28A2-47F8-9977-9CAEA994B838}" type="pres">
      <dgm:prSet presAssocID="{338CDCB9-AE9D-4DD9-BDD1-A51BC5EFC671}" presName="rect4ParTxNoCh" presStyleLbl="alignAcc1" presStyleIdx="6" presStyleCnt="7">
        <dgm:presLayoutVars>
          <dgm:chMax val="1"/>
          <dgm:bulletEnabled val="1"/>
        </dgm:presLayoutVars>
      </dgm:prSet>
      <dgm:spPr/>
      <dgm:t>
        <a:bodyPr/>
        <a:lstStyle/>
        <a:p>
          <a:endParaRPr lang="en-US"/>
        </a:p>
      </dgm:t>
    </dgm:pt>
    <dgm:pt modelId="{E1B33DAF-02DA-4C1B-A32B-E711701AA74A}" type="pres">
      <dgm:prSet presAssocID="{10D12C80-BDC7-4183-8493-034FC76C84C9}" presName="rect5ParTxNoCh" presStyleLbl="alignAcc1" presStyleIdx="6" presStyleCnt="7">
        <dgm:presLayoutVars>
          <dgm:chMax val="1"/>
          <dgm:bulletEnabled val="1"/>
        </dgm:presLayoutVars>
      </dgm:prSet>
      <dgm:spPr/>
      <dgm:t>
        <a:bodyPr/>
        <a:lstStyle/>
        <a:p>
          <a:endParaRPr lang="en-US"/>
        </a:p>
      </dgm:t>
    </dgm:pt>
    <dgm:pt modelId="{281749E0-B48D-443B-9965-D9E7B829FD9F}" type="pres">
      <dgm:prSet presAssocID="{0C191F86-1789-43D7-B61B-8E303422ADC8}" presName="rect6ParTxNoCh" presStyleLbl="alignAcc1" presStyleIdx="6" presStyleCnt="7">
        <dgm:presLayoutVars>
          <dgm:chMax val="1"/>
          <dgm:bulletEnabled val="1"/>
        </dgm:presLayoutVars>
      </dgm:prSet>
      <dgm:spPr/>
      <dgm:t>
        <a:bodyPr/>
        <a:lstStyle/>
        <a:p>
          <a:endParaRPr lang="en-US"/>
        </a:p>
      </dgm:t>
    </dgm:pt>
    <dgm:pt modelId="{4168110E-2768-4989-A584-829F501A24BF}" type="pres">
      <dgm:prSet presAssocID="{6314A50A-DD91-4522-9165-2DBFD01D3429}" presName="rect7ParTxNoCh" presStyleLbl="alignAcc1" presStyleIdx="6" presStyleCnt="7">
        <dgm:presLayoutVars>
          <dgm:chMax val="1"/>
          <dgm:bulletEnabled val="1"/>
        </dgm:presLayoutVars>
      </dgm:prSet>
      <dgm:spPr/>
      <dgm:t>
        <a:bodyPr/>
        <a:lstStyle/>
        <a:p>
          <a:endParaRPr lang="en-US"/>
        </a:p>
      </dgm:t>
    </dgm:pt>
  </dgm:ptLst>
  <dgm:cxnLst>
    <dgm:cxn modelId="{D62D3487-AEEA-4774-9790-FDBEF907925B}" type="presOf" srcId="{67BF3816-0B0B-4386-B906-73AAB23729F9}" destId="{A0142747-927E-4F7D-8AD6-BBED3E26A37D}" srcOrd="0" destOrd="0" presId="urn:microsoft.com/office/officeart/2005/8/layout/target3"/>
    <dgm:cxn modelId="{B2A08638-D44E-4A7A-90C6-790FD6F4D841}" type="presOf" srcId="{67BF3816-0B0B-4386-B906-73AAB23729F9}" destId="{693086F9-8B66-4FB5-9FBE-13712AA82AD4}" srcOrd="1" destOrd="0" presId="urn:microsoft.com/office/officeart/2005/8/layout/target3"/>
    <dgm:cxn modelId="{85168FD1-2568-4FBF-BBE1-2C8115187A5E}" type="presOf" srcId="{338CDCB9-AE9D-4DD9-BDD1-A51BC5EFC671}" destId="{53A7170F-28A2-47F8-9977-9CAEA994B838}" srcOrd="1" destOrd="0" presId="urn:microsoft.com/office/officeart/2005/8/layout/target3"/>
    <dgm:cxn modelId="{0A19B36E-668C-4B4E-ABD0-431FF6256FDF}" type="presOf" srcId="{AFA6A3D7-D360-416F-9C30-409575091396}" destId="{D7651B31-945D-4CDB-A5A4-FA309C679AE7}" srcOrd="0" destOrd="0" presId="urn:microsoft.com/office/officeart/2005/8/layout/target3"/>
    <dgm:cxn modelId="{3DE5C79A-4CF5-4EDB-9CB2-D7E3A9C9B76B}" type="presOf" srcId="{B1FF12AF-E871-4C5A-A9A2-F0BA0C700B07}" destId="{5D66646B-22F3-4A3A-BC7D-ADBA2CB0C1F3}" srcOrd="0" destOrd="0" presId="urn:microsoft.com/office/officeart/2005/8/layout/target3"/>
    <dgm:cxn modelId="{B29BE954-49D6-4276-9D2A-FE66C25EE82D}" type="presOf" srcId="{45497A2A-7F51-430C-8419-96535DD6E315}" destId="{956EA3DE-D31D-464A-AA85-5BF309766E47}" srcOrd="0" destOrd="0" presId="urn:microsoft.com/office/officeart/2005/8/layout/target3"/>
    <dgm:cxn modelId="{51789110-BBDC-420E-8424-77736D76AFD6}" type="presOf" srcId="{0C191F86-1789-43D7-B61B-8E303422ADC8}" destId="{281749E0-B48D-443B-9965-D9E7B829FD9F}" srcOrd="1" destOrd="0" presId="urn:microsoft.com/office/officeart/2005/8/layout/target3"/>
    <dgm:cxn modelId="{B23788E7-629A-4CAF-B1AA-3486BEF67708}" type="presOf" srcId="{B1FF12AF-E871-4C5A-A9A2-F0BA0C700B07}" destId="{C06D1AB5-9D12-4790-9B7B-0BE6E8B84424}" srcOrd="1" destOrd="0" presId="urn:microsoft.com/office/officeart/2005/8/layout/target3"/>
    <dgm:cxn modelId="{0A0F78CE-F7D1-4F17-94C9-6A24F411FEF7}" type="presOf" srcId="{10D12C80-BDC7-4183-8493-034FC76C84C9}" destId="{E1B33DAF-02DA-4C1B-A32B-E711701AA74A}" srcOrd="1" destOrd="0" presId="urn:microsoft.com/office/officeart/2005/8/layout/target3"/>
    <dgm:cxn modelId="{72A45394-60DF-4A78-90F4-A8EC4ABD4A3B}" srcId="{AFA6A3D7-D360-416F-9C30-409575091396}" destId="{B1FF12AF-E871-4C5A-A9A2-F0BA0C700B07}" srcOrd="1" destOrd="0" parTransId="{42B02504-AD4D-4A60-B8DE-94186D441195}" sibTransId="{961B6E4F-9FA9-44B7-9010-5668D57C701A}"/>
    <dgm:cxn modelId="{852A653F-57AA-4774-9BAA-0EA6A0F96B03}" type="presOf" srcId="{6314A50A-DD91-4522-9165-2DBFD01D3429}" destId="{4168110E-2768-4989-A584-829F501A24BF}" srcOrd="1" destOrd="0" presId="urn:microsoft.com/office/officeart/2005/8/layout/target3"/>
    <dgm:cxn modelId="{0D6B768B-DD4A-4C2D-AD6E-CF09DC8F177C}" srcId="{AFA6A3D7-D360-416F-9C30-409575091396}" destId="{45497A2A-7F51-430C-8419-96535DD6E315}" srcOrd="2" destOrd="0" parTransId="{7D78D716-7B7B-47C2-BA54-E8C97A987199}" sibTransId="{E1E95772-E1AE-4B66-A187-068C339D9F2F}"/>
    <dgm:cxn modelId="{0DC175D5-8C4D-4278-9071-3BAD8421A7F6}" type="presOf" srcId="{10D12C80-BDC7-4183-8493-034FC76C84C9}" destId="{BDD02B59-306A-4C3C-8E94-8E1A12432396}" srcOrd="0" destOrd="0" presId="urn:microsoft.com/office/officeart/2005/8/layout/target3"/>
    <dgm:cxn modelId="{0D96D389-6066-48F9-9977-D8BC313A5F55}" type="presOf" srcId="{6314A50A-DD91-4522-9165-2DBFD01D3429}" destId="{3281585D-C0E9-4CC4-8FCC-473A44461DF4}" srcOrd="0" destOrd="0" presId="urn:microsoft.com/office/officeart/2005/8/layout/target3"/>
    <dgm:cxn modelId="{6C6A6468-4DC6-4816-BDDB-11A6752DEF30}" type="presOf" srcId="{338CDCB9-AE9D-4DD9-BDD1-A51BC5EFC671}" destId="{E975F5E0-EA06-41EB-A413-A9F9EEE89E47}" srcOrd="0" destOrd="0" presId="urn:microsoft.com/office/officeart/2005/8/layout/target3"/>
    <dgm:cxn modelId="{D25C055B-2FC1-4983-9F31-8B6A04914B2F}" srcId="{AFA6A3D7-D360-416F-9C30-409575091396}" destId="{10D12C80-BDC7-4183-8493-034FC76C84C9}" srcOrd="4" destOrd="0" parTransId="{DC66CC2E-AE8B-4634-8B4F-D9DF0F0354F5}" sibTransId="{4FF6670B-532E-45D0-95D5-C504AF91F70D}"/>
    <dgm:cxn modelId="{24C9FC12-64BE-4B8B-8CD9-A20683633E6B}" srcId="{AFA6A3D7-D360-416F-9C30-409575091396}" destId="{338CDCB9-AE9D-4DD9-BDD1-A51BC5EFC671}" srcOrd="3" destOrd="0" parTransId="{7C3BDF55-BCFA-41AA-921D-8BC846F8572D}" sibTransId="{5F80C764-F0E8-41E3-8D74-FB4D744B1370}"/>
    <dgm:cxn modelId="{44FDAE53-9F7E-4CA4-9D86-011FAF40F673}" srcId="{AFA6A3D7-D360-416F-9C30-409575091396}" destId="{67BF3816-0B0B-4386-B906-73AAB23729F9}" srcOrd="0" destOrd="0" parTransId="{94B6637C-DF1A-4BE4-A440-AF5675B47DB2}" sibTransId="{8E82452F-A1C6-4B18-A8DA-E4BB5FDE31C5}"/>
    <dgm:cxn modelId="{E33EC0F9-A94D-4062-8989-E1C9A60272D0}" type="presOf" srcId="{0C191F86-1789-43D7-B61B-8E303422ADC8}" destId="{1A427C52-8128-487B-A304-3860B5D8305F}" srcOrd="0" destOrd="0" presId="urn:microsoft.com/office/officeart/2005/8/layout/target3"/>
    <dgm:cxn modelId="{86F73FC7-CAE1-41EA-BC8F-202B8453F338}" srcId="{AFA6A3D7-D360-416F-9C30-409575091396}" destId="{0C191F86-1789-43D7-B61B-8E303422ADC8}" srcOrd="5" destOrd="0" parTransId="{21995F5B-D627-408F-AEF1-E2E3F8453858}" sibTransId="{3F89D16C-4E4D-4E3E-ACE9-11BCA136F2A3}"/>
    <dgm:cxn modelId="{3D32CE58-97BD-4058-B309-6C6D99608BFF}" type="presOf" srcId="{45497A2A-7F51-430C-8419-96535DD6E315}" destId="{AF3D0A03-83DE-4B8E-B7C1-FB09E2908EC9}" srcOrd="1" destOrd="0" presId="urn:microsoft.com/office/officeart/2005/8/layout/target3"/>
    <dgm:cxn modelId="{D142CF4D-5EE7-4A71-BA94-A4506375DFF9}" srcId="{AFA6A3D7-D360-416F-9C30-409575091396}" destId="{6314A50A-DD91-4522-9165-2DBFD01D3429}" srcOrd="6" destOrd="0" parTransId="{4CD64B07-5912-435F-9A09-522B53B8B841}" sibTransId="{187CEBCA-0A63-4D6F-BB19-18B2788304AE}"/>
    <dgm:cxn modelId="{9F81DE77-29E1-4B64-9F90-1102D9BC70D8}" type="presParOf" srcId="{D7651B31-945D-4CDB-A5A4-FA309C679AE7}" destId="{7D56DE99-9E38-46F0-B89D-625AE06ED63C}" srcOrd="0" destOrd="0" presId="urn:microsoft.com/office/officeart/2005/8/layout/target3"/>
    <dgm:cxn modelId="{8B64890F-EBD2-4087-A4C7-C8DC6155A0D6}" type="presParOf" srcId="{D7651B31-945D-4CDB-A5A4-FA309C679AE7}" destId="{CF9C4315-7918-4CA9-910D-CA5D33DD426E}" srcOrd="1" destOrd="0" presId="urn:microsoft.com/office/officeart/2005/8/layout/target3"/>
    <dgm:cxn modelId="{58BA3FA5-D36F-4829-BD37-82F1607DD48F}" type="presParOf" srcId="{D7651B31-945D-4CDB-A5A4-FA309C679AE7}" destId="{A0142747-927E-4F7D-8AD6-BBED3E26A37D}" srcOrd="2" destOrd="0" presId="urn:microsoft.com/office/officeart/2005/8/layout/target3"/>
    <dgm:cxn modelId="{32D9FF40-F9EF-40D4-8BE3-5F379923419A}" type="presParOf" srcId="{D7651B31-945D-4CDB-A5A4-FA309C679AE7}" destId="{6C9E94D8-E8E6-48D0-8A63-46984B83A790}" srcOrd="3" destOrd="0" presId="urn:microsoft.com/office/officeart/2005/8/layout/target3"/>
    <dgm:cxn modelId="{DC909A1E-4F13-473A-83EC-D40D6EB8681F}" type="presParOf" srcId="{D7651B31-945D-4CDB-A5A4-FA309C679AE7}" destId="{7DDA5C86-7149-41C2-95E9-FB812342EE2A}" srcOrd="4" destOrd="0" presId="urn:microsoft.com/office/officeart/2005/8/layout/target3"/>
    <dgm:cxn modelId="{D55B562E-CBEC-4E89-A818-B5A081F27BF4}" type="presParOf" srcId="{D7651B31-945D-4CDB-A5A4-FA309C679AE7}" destId="{5D66646B-22F3-4A3A-BC7D-ADBA2CB0C1F3}" srcOrd="5" destOrd="0" presId="urn:microsoft.com/office/officeart/2005/8/layout/target3"/>
    <dgm:cxn modelId="{A4968B92-64BA-4BF2-B564-5CDBE199B694}" type="presParOf" srcId="{D7651B31-945D-4CDB-A5A4-FA309C679AE7}" destId="{6C6B4D0D-9B78-4BE2-8BE3-6275B71C5CF2}" srcOrd="6" destOrd="0" presId="urn:microsoft.com/office/officeart/2005/8/layout/target3"/>
    <dgm:cxn modelId="{6C1CBEAC-D8C4-49EA-9533-31287F68B719}" type="presParOf" srcId="{D7651B31-945D-4CDB-A5A4-FA309C679AE7}" destId="{8A0042C9-6457-4719-89A5-044687EEE415}" srcOrd="7" destOrd="0" presId="urn:microsoft.com/office/officeart/2005/8/layout/target3"/>
    <dgm:cxn modelId="{81307879-0241-4286-B24A-859C3FF679C9}" type="presParOf" srcId="{D7651B31-945D-4CDB-A5A4-FA309C679AE7}" destId="{956EA3DE-D31D-464A-AA85-5BF309766E47}" srcOrd="8" destOrd="0" presId="urn:microsoft.com/office/officeart/2005/8/layout/target3"/>
    <dgm:cxn modelId="{9620A600-6F42-46C3-8AC9-263CBFC54B98}" type="presParOf" srcId="{D7651B31-945D-4CDB-A5A4-FA309C679AE7}" destId="{70811F62-7361-4742-AE8E-4389B295D0B5}" srcOrd="9" destOrd="0" presId="urn:microsoft.com/office/officeart/2005/8/layout/target3"/>
    <dgm:cxn modelId="{FAA2820A-78E0-4F30-9AD2-068F26E844EC}" type="presParOf" srcId="{D7651B31-945D-4CDB-A5A4-FA309C679AE7}" destId="{3C615587-8485-47B9-8BE4-2D9AA854B8D2}" srcOrd="10" destOrd="0" presId="urn:microsoft.com/office/officeart/2005/8/layout/target3"/>
    <dgm:cxn modelId="{CF8E662E-8045-41C1-B970-1DE6B80D5EEB}" type="presParOf" srcId="{D7651B31-945D-4CDB-A5A4-FA309C679AE7}" destId="{E975F5E0-EA06-41EB-A413-A9F9EEE89E47}" srcOrd="11" destOrd="0" presId="urn:microsoft.com/office/officeart/2005/8/layout/target3"/>
    <dgm:cxn modelId="{FE56359A-9F75-4AC7-93CF-133DEC54142C}" type="presParOf" srcId="{D7651B31-945D-4CDB-A5A4-FA309C679AE7}" destId="{4A9525A4-E81F-4659-B4FC-06B0EC41AC88}" srcOrd="12" destOrd="0" presId="urn:microsoft.com/office/officeart/2005/8/layout/target3"/>
    <dgm:cxn modelId="{4D4278C7-44B5-4037-8E41-9487DC27278D}" type="presParOf" srcId="{D7651B31-945D-4CDB-A5A4-FA309C679AE7}" destId="{4A856601-E7E3-4B2C-9CAB-8A1EDE48A568}" srcOrd="13" destOrd="0" presId="urn:microsoft.com/office/officeart/2005/8/layout/target3"/>
    <dgm:cxn modelId="{3CE7D366-9DF9-4CDE-8CB4-5E175EA16570}" type="presParOf" srcId="{D7651B31-945D-4CDB-A5A4-FA309C679AE7}" destId="{BDD02B59-306A-4C3C-8E94-8E1A12432396}" srcOrd="14" destOrd="0" presId="urn:microsoft.com/office/officeart/2005/8/layout/target3"/>
    <dgm:cxn modelId="{6D293EE6-B3FE-489D-86C8-C9A74D7DF45C}" type="presParOf" srcId="{D7651B31-945D-4CDB-A5A4-FA309C679AE7}" destId="{A677E828-2EE4-4FAF-9844-BBF86E5AFC82}" srcOrd="15" destOrd="0" presId="urn:microsoft.com/office/officeart/2005/8/layout/target3"/>
    <dgm:cxn modelId="{DE4A23D7-86C2-4B1B-A6EA-B4431603648A}" type="presParOf" srcId="{D7651B31-945D-4CDB-A5A4-FA309C679AE7}" destId="{1BAD6867-847C-4E20-AA33-1BD5AA112F06}" srcOrd="16" destOrd="0" presId="urn:microsoft.com/office/officeart/2005/8/layout/target3"/>
    <dgm:cxn modelId="{513FD448-FD2B-42DF-B5BB-50B6C195CFC4}" type="presParOf" srcId="{D7651B31-945D-4CDB-A5A4-FA309C679AE7}" destId="{1A427C52-8128-487B-A304-3860B5D8305F}" srcOrd="17" destOrd="0" presId="urn:microsoft.com/office/officeart/2005/8/layout/target3"/>
    <dgm:cxn modelId="{61201F94-81CD-4FBD-835A-1A9464D2E205}" type="presParOf" srcId="{D7651B31-945D-4CDB-A5A4-FA309C679AE7}" destId="{DF3F94C6-038A-4FBB-BAC9-77B9073BE0FA}" srcOrd="18" destOrd="0" presId="urn:microsoft.com/office/officeart/2005/8/layout/target3"/>
    <dgm:cxn modelId="{4214C7A3-C871-4D0C-BE8E-29A38FBA2B12}" type="presParOf" srcId="{D7651B31-945D-4CDB-A5A4-FA309C679AE7}" destId="{6EC32D21-4D5D-4C2B-9ACF-16374A8C24D5}" srcOrd="19" destOrd="0" presId="urn:microsoft.com/office/officeart/2005/8/layout/target3"/>
    <dgm:cxn modelId="{5DC3292D-0668-4560-8E8D-60B51E208C45}" type="presParOf" srcId="{D7651B31-945D-4CDB-A5A4-FA309C679AE7}" destId="{3281585D-C0E9-4CC4-8FCC-473A44461DF4}" srcOrd="20" destOrd="0" presId="urn:microsoft.com/office/officeart/2005/8/layout/target3"/>
    <dgm:cxn modelId="{F20B4C5F-0D26-48B9-B0E8-5DFEADDFB5D0}" type="presParOf" srcId="{D7651B31-945D-4CDB-A5A4-FA309C679AE7}" destId="{693086F9-8B66-4FB5-9FBE-13712AA82AD4}" srcOrd="21" destOrd="0" presId="urn:microsoft.com/office/officeart/2005/8/layout/target3"/>
    <dgm:cxn modelId="{D5DB505B-1049-47DA-ABFF-97A71D7AD1C3}" type="presParOf" srcId="{D7651B31-945D-4CDB-A5A4-FA309C679AE7}" destId="{C06D1AB5-9D12-4790-9B7B-0BE6E8B84424}" srcOrd="22" destOrd="0" presId="urn:microsoft.com/office/officeart/2005/8/layout/target3"/>
    <dgm:cxn modelId="{7D0BFCD4-3F25-4D22-B257-C03956C419BD}" type="presParOf" srcId="{D7651B31-945D-4CDB-A5A4-FA309C679AE7}" destId="{AF3D0A03-83DE-4B8E-B7C1-FB09E2908EC9}" srcOrd="23" destOrd="0" presId="urn:microsoft.com/office/officeart/2005/8/layout/target3"/>
    <dgm:cxn modelId="{6F816093-33CE-47E5-A133-6D197FDB21A2}" type="presParOf" srcId="{D7651B31-945D-4CDB-A5A4-FA309C679AE7}" destId="{53A7170F-28A2-47F8-9977-9CAEA994B838}" srcOrd="24" destOrd="0" presId="urn:microsoft.com/office/officeart/2005/8/layout/target3"/>
    <dgm:cxn modelId="{42CE353B-C844-466B-B4E7-9DDEF47A8C90}" type="presParOf" srcId="{D7651B31-945D-4CDB-A5A4-FA309C679AE7}" destId="{E1B33DAF-02DA-4C1B-A32B-E711701AA74A}" srcOrd="25" destOrd="0" presId="urn:microsoft.com/office/officeart/2005/8/layout/target3"/>
    <dgm:cxn modelId="{72329786-1AFA-4716-963D-0E9A5BD07189}" type="presParOf" srcId="{D7651B31-945D-4CDB-A5A4-FA309C679AE7}" destId="{281749E0-B48D-443B-9965-D9E7B829FD9F}" srcOrd="26" destOrd="0" presId="urn:microsoft.com/office/officeart/2005/8/layout/target3"/>
    <dgm:cxn modelId="{24C3AF1F-496C-4853-A2A4-3758AC7F46FB}" type="presParOf" srcId="{D7651B31-945D-4CDB-A5A4-FA309C679AE7}" destId="{4168110E-2768-4989-A584-829F501A24BF}" srcOrd="27"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ACF55A4-5039-4795-8752-3BE27F7FD273}"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29F2127A-8B8F-44A1-9DE4-3D6410DAA7DC}">
      <dgm:prSet/>
      <dgm:spPr/>
      <dgm:t>
        <a:bodyPr/>
        <a:lstStyle/>
        <a:p>
          <a:pPr marR="0" rtl="0"/>
          <a:r>
            <a:rPr lang="en-US" b="0" i="0"/>
            <a:t>Strong emphasis on teamwork and patient care quality</a:t>
          </a:r>
          <a:endParaRPr lang="en-US"/>
        </a:p>
      </dgm:t>
    </dgm:pt>
    <dgm:pt modelId="{BA173677-8B83-4A24-A650-8648F433C85F}" type="parTrans" cxnId="{E682ABE0-DE98-493C-A016-48C6328AC85F}">
      <dgm:prSet/>
      <dgm:spPr/>
      <dgm:t>
        <a:bodyPr/>
        <a:lstStyle/>
        <a:p>
          <a:endParaRPr lang="en-US"/>
        </a:p>
      </dgm:t>
    </dgm:pt>
    <dgm:pt modelId="{29C90796-2033-4545-A305-7BE09FAAC0B5}" type="sibTrans" cxnId="{E682ABE0-DE98-493C-A016-48C6328AC85F}">
      <dgm:prSet/>
      <dgm:spPr/>
      <dgm:t>
        <a:bodyPr/>
        <a:lstStyle/>
        <a:p>
          <a:endParaRPr lang="en-US"/>
        </a:p>
      </dgm:t>
    </dgm:pt>
    <dgm:pt modelId="{842AF53F-07AE-4978-9F66-EC81CF6812EE}">
      <dgm:prSet/>
      <dgm:spPr/>
      <dgm:t>
        <a:bodyPr/>
        <a:lstStyle/>
        <a:p>
          <a:pPr marR="0" rtl="0"/>
          <a:r>
            <a:rPr lang="en-US" b="0" i="0"/>
            <a:t>Staff motivated to improve patient outcomes</a:t>
          </a:r>
          <a:endParaRPr lang="en-US"/>
        </a:p>
      </dgm:t>
    </dgm:pt>
    <dgm:pt modelId="{25AE7738-4689-46B3-B63E-88097D0CF128}" type="parTrans" cxnId="{83A8F40A-8A3E-4C69-871F-335CBF66972A}">
      <dgm:prSet/>
      <dgm:spPr/>
      <dgm:t>
        <a:bodyPr/>
        <a:lstStyle/>
        <a:p>
          <a:endParaRPr lang="en-US"/>
        </a:p>
      </dgm:t>
    </dgm:pt>
    <dgm:pt modelId="{52699DE6-A4F7-4F99-8893-38C38088708D}" type="sibTrans" cxnId="{83A8F40A-8A3E-4C69-871F-335CBF66972A}">
      <dgm:prSet/>
      <dgm:spPr/>
      <dgm:t>
        <a:bodyPr/>
        <a:lstStyle/>
        <a:p>
          <a:endParaRPr lang="en-US"/>
        </a:p>
      </dgm:t>
    </dgm:pt>
    <dgm:pt modelId="{8AEB1C35-617D-49CC-9195-A966C50FF3FE}">
      <dgm:prSet/>
      <dgm:spPr/>
      <dgm:t>
        <a:bodyPr/>
        <a:lstStyle/>
        <a:p>
          <a:pPr marR="0" rtl="0"/>
          <a:r>
            <a:rPr lang="en-US" b="0" i="0"/>
            <a:t>Barriers include limited training and adherence issues</a:t>
          </a:r>
          <a:endParaRPr lang="en-US"/>
        </a:p>
      </dgm:t>
    </dgm:pt>
    <dgm:pt modelId="{C6422A59-0BCA-4B9F-B9AA-6202890C45CC}" type="parTrans" cxnId="{1B4B7E32-CA57-46D0-B2D0-D62692346CC2}">
      <dgm:prSet/>
      <dgm:spPr/>
      <dgm:t>
        <a:bodyPr/>
        <a:lstStyle/>
        <a:p>
          <a:endParaRPr lang="en-US"/>
        </a:p>
      </dgm:t>
    </dgm:pt>
    <dgm:pt modelId="{EA446204-D547-48A6-B96B-CBD085FBCBC9}" type="sibTrans" cxnId="{1B4B7E32-CA57-46D0-B2D0-D62692346CC2}">
      <dgm:prSet/>
      <dgm:spPr/>
      <dgm:t>
        <a:bodyPr/>
        <a:lstStyle/>
        <a:p>
          <a:endParaRPr lang="en-US"/>
        </a:p>
      </dgm:t>
    </dgm:pt>
    <dgm:pt modelId="{A17605E1-84B3-41FF-86CC-559C8D06B51C}">
      <dgm:prSet/>
      <dgm:spPr/>
      <dgm:t>
        <a:bodyPr/>
        <a:lstStyle/>
        <a:p>
          <a:pPr marR="0" rtl="0"/>
          <a:r>
            <a:rPr lang="en-US" b="0" i="0"/>
            <a:t>Concerns about opioid use and its management</a:t>
          </a:r>
          <a:endParaRPr lang="en-US"/>
        </a:p>
      </dgm:t>
    </dgm:pt>
    <dgm:pt modelId="{C60BE0DA-DB62-48DE-A868-6698ACE83758}" type="parTrans" cxnId="{495463D7-9AE8-41D0-A890-D8A604480FD5}">
      <dgm:prSet/>
      <dgm:spPr/>
      <dgm:t>
        <a:bodyPr/>
        <a:lstStyle/>
        <a:p>
          <a:endParaRPr lang="en-US"/>
        </a:p>
      </dgm:t>
    </dgm:pt>
    <dgm:pt modelId="{A9AC8919-AB8C-48A7-BFC5-67E02C456E49}" type="sibTrans" cxnId="{495463D7-9AE8-41D0-A890-D8A604480FD5}">
      <dgm:prSet/>
      <dgm:spPr/>
      <dgm:t>
        <a:bodyPr/>
        <a:lstStyle/>
        <a:p>
          <a:endParaRPr lang="en-US"/>
        </a:p>
      </dgm:t>
    </dgm:pt>
    <dgm:pt modelId="{8150E6DB-C5B6-4F66-97EA-1A3AE3A7BD8A}">
      <dgm:prSet/>
      <dgm:spPr/>
      <dgm:t>
        <a:bodyPr/>
        <a:lstStyle/>
        <a:p>
          <a:pPr marR="0" rtl="0"/>
          <a:r>
            <a:rPr lang="en-US" b="0" i="0"/>
            <a:t>Need for cultural shift toward evidence-based practices</a:t>
          </a:r>
          <a:endParaRPr lang="en-US"/>
        </a:p>
      </dgm:t>
    </dgm:pt>
    <dgm:pt modelId="{B3106B1C-EA89-455F-B4A4-3A816A81F672}" type="parTrans" cxnId="{D9F6371C-9DF5-46AF-A83E-26B00F7D671E}">
      <dgm:prSet/>
      <dgm:spPr/>
      <dgm:t>
        <a:bodyPr/>
        <a:lstStyle/>
        <a:p>
          <a:endParaRPr lang="en-US"/>
        </a:p>
      </dgm:t>
    </dgm:pt>
    <dgm:pt modelId="{A16E5A65-8B11-405F-9111-94EA75BC56DF}" type="sibTrans" cxnId="{D9F6371C-9DF5-46AF-A83E-26B00F7D671E}">
      <dgm:prSet/>
      <dgm:spPr/>
      <dgm:t>
        <a:bodyPr/>
        <a:lstStyle/>
        <a:p>
          <a:endParaRPr lang="en-US"/>
        </a:p>
      </dgm:t>
    </dgm:pt>
    <dgm:pt modelId="{DB03C771-E1F9-4F5A-BD9B-2C5ED738F734}">
      <dgm:prSet/>
      <dgm:spPr/>
      <dgm:t>
        <a:bodyPr/>
        <a:lstStyle/>
        <a:p>
          <a:pPr marR="0" rtl="0"/>
          <a:r>
            <a:rPr lang="en-US" b="0" i="0"/>
            <a:t>Moderate readiness for change with leadership support</a:t>
          </a:r>
          <a:endParaRPr lang="en-US"/>
        </a:p>
      </dgm:t>
    </dgm:pt>
    <dgm:pt modelId="{935CD6B2-71D6-4A43-A30C-BF52AC801BFB}" type="parTrans" cxnId="{2103E378-4DEA-41D1-9280-52F7B0BEEC33}">
      <dgm:prSet/>
      <dgm:spPr/>
      <dgm:t>
        <a:bodyPr/>
        <a:lstStyle/>
        <a:p>
          <a:endParaRPr lang="en-US"/>
        </a:p>
      </dgm:t>
    </dgm:pt>
    <dgm:pt modelId="{4747CEB5-2AA2-4CF1-9BF4-B4FAD0FF0605}" type="sibTrans" cxnId="{2103E378-4DEA-41D1-9280-52F7B0BEEC33}">
      <dgm:prSet/>
      <dgm:spPr/>
      <dgm:t>
        <a:bodyPr/>
        <a:lstStyle/>
        <a:p>
          <a:endParaRPr lang="en-US"/>
        </a:p>
      </dgm:t>
    </dgm:pt>
    <dgm:pt modelId="{4D4BCD45-1563-4E4C-A70C-E41009370267}">
      <dgm:prSet/>
      <dgm:spPr/>
      <dgm:t>
        <a:bodyPr/>
        <a:lstStyle/>
        <a:p>
          <a:pPr marR="0" rtl="0"/>
          <a:r>
            <a:rPr lang="en-US" b="0" i="0"/>
            <a:t>Resistance due to knowledge gaps and skepticism</a:t>
          </a:r>
          <a:endParaRPr lang="en-US"/>
        </a:p>
      </dgm:t>
    </dgm:pt>
    <dgm:pt modelId="{0ADB24E6-86CD-4D85-BCBA-D55DC80699AA}" type="parTrans" cxnId="{CB1A2A8C-81E9-4AD0-99F3-FC2504505DA9}">
      <dgm:prSet/>
      <dgm:spPr/>
      <dgm:t>
        <a:bodyPr/>
        <a:lstStyle/>
        <a:p>
          <a:endParaRPr lang="en-US"/>
        </a:p>
      </dgm:t>
    </dgm:pt>
    <dgm:pt modelId="{A8451C45-48B8-45FA-87EA-ADBF69FE4753}" type="sibTrans" cxnId="{CB1A2A8C-81E9-4AD0-99F3-FC2504505DA9}">
      <dgm:prSet/>
      <dgm:spPr/>
      <dgm:t>
        <a:bodyPr/>
        <a:lstStyle/>
        <a:p>
          <a:endParaRPr lang="en-US"/>
        </a:p>
      </dgm:t>
    </dgm:pt>
    <dgm:pt modelId="{E2F47C19-04D1-4FDE-8276-2B7E6E73251D}" type="pres">
      <dgm:prSet presAssocID="{1ACF55A4-5039-4795-8752-3BE27F7FD273}" presName="vert0" presStyleCnt="0">
        <dgm:presLayoutVars>
          <dgm:dir/>
          <dgm:animOne val="branch"/>
          <dgm:animLvl val="lvl"/>
        </dgm:presLayoutVars>
      </dgm:prSet>
      <dgm:spPr/>
      <dgm:t>
        <a:bodyPr/>
        <a:lstStyle/>
        <a:p>
          <a:endParaRPr lang="en-US"/>
        </a:p>
      </dgm:t>
    </dgm:pt>
    <dgm:pt modelId="{0D6EAE38-5C02-46A3-8FDA-AD6EED9153F4}" type="pres">
      <dgm:prSet presAssocID="{29F2127A-8B8F-44A1-9DE4-3D6410DAA7DC}" presName="thickLine" presStyleLbl="alignNode1" presStyleIdx="0" presStyleCnt="7"/>
      <dgm:spPr/>
    </dgm:pt>
    <dgm:pt modelId="{D0C6C5EA-7288-4AFD-B932-21765A1EB493}" type="pres">
      <dgm:prSet presAssocID="{29F2127A-8B8F-44A1-9DE4-3D6410DAA7DC}" presName="horz1" presStyleCnt="0"/>
      <dgm:spPr/>
    </dgm:pt>
    <dgm:pt modelId="{8B0C7AB1-87F0-4EA6-9707-1191E116D384}" type="pres">
      <dgm:prSet presAssocID="{29F2127A-8B8F-44A1-9DE4-3D6410DAA7DC}" presName="tx1" presStyleLbl="revTx" presStyleIdx="0" presStyleCnt="7"/>
      <dgm:spPr/>
      <dgm:t>
        <a:bodyPr/>
        <a:lstStyle/>
        <a:p>
          <a:endParaRPr lang="en-US"/>
        </a:p>
      </dgm:t>
    </dgm:pt>
    <dgm:pt modelId="{6B397685-2580-4B63-A96E-D5E617CFDB66}" type="pres">
      <dgm:prSet presAssocID="{29F2127A-8B8F-44A1-9DE4-3D6410DAA7DC}" presName="vert1" presStyleCnt="0"/>
      <dgm:spPr/>
    </dgm:pt>
    <dgm:pt modelId="{5B576171-586E-4351-A954-77B0D00FAC58}" type="pres">
      <dgm:prSet presAssocID="{842AF53F-07AE-4978-9F66-EC81CF6812EE}" presName="thickLine" presStyleLbl="alignNode1" presStyleIdx="1" presStyleCnt="7"/>
      <dgm:spPr/>
    </dgm:pt>
    <dgm:pt modelId="{303E9C8D-68ED-48F8-9A36-07185AB80E99}" type="pres">
      <dgm:prSet presAssocID="{842AF53F-07AE-4978-9F66-EC81CF6812EE}" presName="horz1" presStyleCnt="0"/>
      <dgm:spPr/>
    </dgm:pt>
    <dgm:pt modelId="{EDAC8F5A-6E60-4026-B49C-1E2BE6479846}" type="pres">
      <dgm:prSet presAssocID="{842AF53F-07AE-4978-9F66-EC81CF6812EE}" presName="tx1" presStyleLbl="revTx" presStyleIdx="1" presStyleCnt="7"/>
      <dgm:spPr/>
      <dgm:t>
        <a:bodyPr/>
        <a:lstStyle/>
        <a:p>
          <a:endParaRPr lang="en-US"/>
        </a:p>
      </dgm:t>
    </dgm:pt>
    <dgm:pt modelId="{4BC33C40-FB91-4E70-A11A-95244A6EDCA1}" type="pres">
      <dgm:prSet presAssocID="{842AF53F-07AE-4978-9F66-EC81CF6812EE}" presName="vert1" presStyleCnt="0"/>
      <dgm:spPr/>
    </dgm:pt>
    <dgm:pt modelId="{C28B9260-FC4A-4303-A3C8-0E74A609BB23}" type="pres">
      <dgm:prSet presAssocID="{8AEB1C35-617D-49CC-9195-A966C50FF3FE}" presName="thickLine" presStyleLbl="alignNode1" presStyleIdx="2" presStyleCnt="7"/>
      <dgm:spPr/>
    </dgm:pt>
    <dgm:pt modelId="{EF41B4C1-D1B4-4F27-A24B-3901EFACF31F}" type="pres">
      <dgm:prSet presAssocID="{8AEB1C35-617D-49CC-9195-A966C50FF3FE}" presName="horz1" presStyleCnt="0"/>
      <dgm:spPr/>
    </dgm:pt>
    <dgm:pt modelId="{5A001CF5-A15C-4BBB-AAB0-C4E512692596}" type="pres">
      <dgm:prSet presAssocID="{8AEB1C35-617D-49CC-9195-A966C50FF3FE}" presName="tx1" presStyleLbl="revTx" presStyleIdx="2" presStyleCnt="7"/>
      <dgm:spPr/>
      <dgm:t>
        <a:bodyPr/>
        <a:lstStyle/>
        <a:p>
          <a:endParaRPr lang="en-US"/>
        </a:p>
      </dgm:t>
    </dgm:pt>
    <dgm:pt modelId="{ED5D9FE4-36F6-48F2-B615-7235E3C352E8}" type="pres">
      <dgm:prSet presAssocID="{8AEB1C35-617D-49CC-9195-A966C50FF3FE}" presName="vert1" presStyleCnt="0"/>
      <dgm:spPr/>
    </dgm:pt>
    <dgm:pt modelId="{A7068B43-5D4D-4945-9111-8135ABF47F26}" type="pres">
      <dgm:prSet presAssocID="{A17605E1-84B3-41FF-86CC-559C8D06B51C}" presName="thickLine" presStyleLbl="alignNode1" presStyleIdx="3" presStyleCnt="7"/>
      <dgm:spPr/>
    </dgm:pt>
    <dgm:pt modelId="{D60E6154-3F68-4D3E-8B82-C99AC5849F26}" type="pres">
      <dgm:prSet presAssocID="{A17605E1-84B3-41FF-86CC-559C8D06B51C}" presName="horz1" presStyleCnt="0"/>
      <dgm:spPr/>
    </dgm:pt>
    <dgm:pt modelId="{B11D5237-B4D3-4528-AB9B-AFBE856AFA89}" type="pres">
      <dgm:prSet presAssocID="{A17605E1-84B3-41FF-86CC-559C8D06B51C}" presName="tx1" presStyleLbl="revTx" presStyleIdx="3" presStyleCnt="7"/>
      <dgm:spPr/>
      <dgm:t>
        <a:bodyPr/>
        <a:lstStyle/>
        <a:p>
          <a:endParaRPr lang="en-US"/>
        </a:p>
      </dgm:t>
    </dgm:pt>
    <dgm:pt modelId="{63343447-E3D1-4EB0-98DB-F3BD061441AF}" type="pres">
      <dgm:prSet presAssocID="{A17605E1-84B3-41FF-86CC-559C8D06B51C}" presName="vert1" presStyleCnt="0"/>
      <dgm:spPr/>
    </dgm:pt>
    <dgm:pt modelId="{768DE159-DAB2-4B02-A844-147F3867AECA}" type="pres">
      <dgm:prSet presAssocID="{8150E6DB-C5B6-4F66-97EA-1A3AE3A7BD8A}" presName="thickLine" presStyleLbl="alignNode1" presStyleIdx="4" presStyleCnt="7"/>
      <dgm:spPr/>
    </dgm:pt>
    <dgm:pt modelId="{6FB15455-89E9-4ECA-9F6E-8CDA2F0BF10B}" type="pres">
      <dgm:prSet presAssocID="{8150E6DB-C5B6-4F66-97EA-1A3AE3A7BD8A}" presName="horz1" presStyleCnt="0"/>
      <dgm:spPr/>
    </dgm:pt>
    <dgm:pt modelId="{A2564CFC-CB47-40F5-A41F-EFBC16ABC2FD}" type="pres">
      <dgm:prSet presAssocID="{8150E6DB-C5B6-4F66-97EA-1A3AE3A7BD8A}" presName="tx1" presStyleLbl="revTx" presStyleIdx="4" presStyleCnt="7"/>
      <dgm:spPr/>
      <dgm:t>
        <a:bodyPr/>
        <a:lstStyle/>
        <a:p>
          <a:endParaRPr lang="en-US"/>
        </a:p>
      </dgm:t>
    </dgm:pt>
    <dgm:pt modelId="{D66F70DC-4FC7-4025-86AB-35BFB2D04C4B}" type="pres">
      <dgm:prSet presAssocID="{8150E6DB-C5B6-4F66-97EA-1A3AE3A7BD8A}" presName="vert1" presStyleCnt="0"/>
      <dgm:spPr/>
    </dgm:pt>
    <dgm:pt modelId="{5139317E-681B-4093-A34F-74C11734FEDE}" type="pres">
      <dgm:prSet presAssocID="{DB03C771-E1F9-4F5A-BD9B-2C5ED738F734}" presName="thickLine" presStyleLbl="alignNode1" presStyleIdx="5" presStyleCnt="7"/>
      <dgm:spPr/>
    </dgm:pt>
    <dgm:pt modelId="{9BCF0176-6508-44BE-A4C7-4D32D9E43DB8}" type="pres">
      <dgm:prSet presAssocID="{DB03C771-E1F9-4F5A-BD9B-2C5ED738F734}" presName="horz1" presStyleCnt="0"/>
      <dgm:spPr/>
    </dgm:pt>
    <dgm:pt modelId="{E0438502-F5DA-42EC-9ECE-099E98F0AADD}" type="pres">
      <dgm:prSet presAssocID="{DB03C771-E1F9-4F5A-BD9B-2C5ED738F734}" presName="tx1" presStyleLbl="revTx" presStyleIdx="5" presStyleCnt="7"/>
      <dgm:spPr/>
      <dgm:t>
        <a:bodyPr/>
        <a:lstStyle/>
        <a:p>
          <a:endParaRPr lang="en-US"/>
        </a:p>
      </dgm:t>
    </dgm:pt>
    <dgm:pt modelId="{E40A7698-0EA0-403F-BB85-E3AE8AFAC742}" type="pres">
      <dgm:prSet presAssocID="{DB03C771-E1F9-4F5A-BD9B-2C5ED738F734}" presName="vert1" presStyleCnt="0"/>
      <dgm:spPr/>
    </dgm:pt>
    <dgm:pt modelId="{FC17EC85-A574-4C43-93D9-F0DFE9D65991}" type="pres">
      <dgm:prSet presAssocID="{4D4BCD45-1563-4E4C-A70C-E41009370267}" presName="thickLine" presStyleLbl="alignNode1" presStyleIdx="6" presStyleCnt="7"/>
      <dgm:spPr/>
    </dgm:pt>
    <dgm:pt modelId="{85B241B2-F191-4A83-8916-0A4B80144A16}" type="pres">
      <dgm:prSet presAssocID="{4D4BCD45-1563-4E4C-A70C-E41009370267}" presName="horz1" presStyleCnt="0"/>
      <dgm:spPr/>
    </dgm:pt>
    <dgm:pt modelId="{E1054893-88E0-4CA5-8E74-FAB29D749833}" type="pres">
      <dgm:prSet presAssocID="{4D4BCD45-1563-4E4C-A70C-E41009370267}" presName="tx1" presStyleLbl="revTx" presStyleIdx="6" presStyleCnt="7"/>
      <dgm:spPr/>
      <dgm:t>
        <a:bodyPr/>
        <a:lstStyle/>
        <a:p>
          <a:endParaRPr lang="en-US"/>
        </a:p>
      </dgm:t>
    </dgm:pt>
    <dgm:pt modelId="{80553654-69D8-404F-8BA5-26256E34BAE9}" type="pres">
      <dgm:prSet presAssocID="{4D4BCD45-1563-4E4C-A70C-E41009370267}" presName="vert1" presStyleCnt="0"/>
      <dgm:spPr/>
    </dgm:pt>
  </dgm:ptLst>
  <dgm:cxnLst>
    <dgm:cxn modelId="{83A8F40A-8A3E-4C69-871F-335CBF66972A}" srcId="{1ACF55A4-5039-4795-8752-3BE27F7FD273}" destId="{842AF53F-07AE-4978-9F66-EC81CF6812EE}" srcOrd="1" destOrd="0" parTransId="{25AE7738-4689-46B3-B63E-88097D0CF128}" sibTransId="{52699DE6-A4F7-4F99-8893-38C38088708D}"/>
    <dgm:cxn modelId="{129D9627-2094-4EBC-870B-F7B30C42693F}" type="presOf" srcId="{4D4BCD45-1563-4E4C-A70C-E41009370267}" destId="{E1054893-88E0-4CA5-8E74-FAB29D749833}" srcOrd="0" destOrd="0" presId="urn:microsoft.com/office/officeart/2008/layout/LinedList"/>
    <dgm:cxn modelId="{1B4B7E32-CA57-46D0-B2D0-D62692346CC2}" srcId="{1ACF55A4-5039-4795-8752-3BE27F7FD273}" destId="{8AEB1C35-617D-49CC-9195-A966C50FF3FE}" srcOrd="2" destOrd="0" parTransId="{C6422A59-0BCA-4B9F-B9AA-6202890C45CC}" sibTransId="{EA446204-D547-48A6-B96B-CBD085FBCBC9}"/>
    <dgm:cxn modelId="{985512C3-641B-4423-99E0-46557DD06E45}" type="presOf" srcId="{A17605E1-84B3-41FF-86CC-559C8D06B51C}" destId="{B11D5237-B4D3-4528-AB9B-AFBE856AFA89}" srcOrd="0" destOrd="0" presId="urn:microsoft.com/office/officeart/2008/layout/LinedList"/>
    <dgm:cxn modelId="{2103E378-4DEA-41D1-9280-52F7B0BEEC33}" srcId="{1ACF55A4-5039-4795-8752-3BE27F7FD273}" destId="{DB03C771-E1F9-4F5A-BD9B-2C5ED738F734}" srcOrd="5" destOrd="0" parTransId="{935CD6B2-71D6-4A43-A30C-BF52AC801BFB}" sibTransId="{4747CEB5-2AA2-4CF1-9BF4-B4FAD0FF0605}"/>
    <dgm:cxn modelId="{D143E370-36BB-4E5D-9C1B-831C957EF9CA}" type="presOf" srcId="{8150E6DB-C5B6-4F66-97EA-1A3AE3A7BD8A}" destId="{A2564CFC-CB47-40F5-A41F-EFBC16ABC2FD}" srcOrd="0" destOrd="0" presId="urn:microsoft.com/office/officeart/2008/layout/LinedList"/>
    <dgm:cxn modelId="{03E75164-9DB4-4743-942D-9F89706F5B55}" type="presOf" srcId="{1ACF55A4-5039-4795-8752-3BE27F7FD273}" destId="{E2F47C19-04D1-4FDE-8276-2B7E6E73251D}" srcOrd="0" destOrd="0" presId="urn:microsoft.com/office/officeart/2008/layout/LinedList"/>
    <dgm:cxn modelId="{E682ABE0-DE98-493C-A016-48C6328AC85F}" srcId="{1ACF55A4-5039-4795-8752-3BE27F7FD273}" destId="{29F2127A-8B8F-44A1-9DE4-3D6410DAA7DC}" srcOrd="0" destOrd="0" parTransId="{BA173677-8B83-4A24-A650-8648F433C85F}" sibTransId="{29C90796-2033-4545-A305-7BE09FAAC0B5}"/>
    <dgm:cxn modelId="{D9F6371C-9DF5-46AF-A83E-26B00F7D671E}" srcId="{1ACF55A4-5039-4795-8752-3BE27F7FD273}" destId="{8150E6DB-C5B6-4F66-97EA-1A3AE3A7BD8A}" srcOrd="4" destOrd="0" parTransId="{B3106B1C-EA89-455F-B4A4-3A816A81F672}" sibTransId="{A16E5A65-8B11-405F-9111-94EA75BC56DF}"/>
    <dgm:cxn modelId="{7C9D4FA1-E2E0-4DD9-9A62-175D938518A8}" type="presOf" srcId="{842AF53F-07AE-4978-9F66-EC81CF6812EE}" destId="{EDAC8F5A-6E60-4026-B49C-1E2BE6479846}" srcOrd="0" destOrd="0" presId="urn:microsoft.com/office/officeart/2008/layout/LinedList"/>
    <dgm:cxn modelId="{495463D7-9AE8-41D0-A890-D8A604480FD5}" srcId="{1ACF55A4-5039-4795-8752-3BE27F7FD273}" destId="{A17605E1-84B3-41FF-86CC-559C8D06B51C}" srcOrd="3" destOrd="0" parTransId="{C60BE0DA-DB62-48DE-A868-6698ACE83758}" sibTransId="{A9AC8919-AB8C-48A7-BFC5-67E02C456E49}"/>
    <dgm:cxn modelId="{8C261201-BB0E-4991-9C33-4E7584A062EC}" type="presOf" srcId="{8AEB1C35-617D-49CC-9195-A966C50FF3FE}" destId="{5A001CF5-A15C-4BBB-AAB0-C4E512692596}" srcOrd="0" destOrd="0" presId="urn:microsoft.com/office/officeart/2008/layout/LinedList"/>
    <dgm:cxn modelId="{53C3B770-7E9B-449C-9AD9-857DF268CECA}" type="presOf" srcId="{29F2127A-8B8F-44A1-9DE4-3D6410DAA7DC}" destId="{8B0C7AB1-87F0-4EA6-9707-1191E116D384}" srcOrd="0" destOrd="0" presId="urn:microsoft.com/office/officeart/2008/layout/LinedList"/>
    <dgm:cxn modelId="{94E095C4-E45E-4C06-A5ED-B0E6A98B115D}" type="presOf" srcId="{DB03C771-E1F9-4F5A-BD9B-2C5ED738F734}" destId="{E0438502-F5DA-42EC-9ECE-099E98F0AADD}" srcOrd="0" destOrd="0" presId="urn:microsoft.com/office/officeart/2008/layout/LinedList"/>
    <dgm:cxn modelId="{CB1A2A8C-81E9-4AD0-99F3-FC2504505DA9}" srcId="{1ACF55A4-5039-4795-8752-3BE27F7FD273}" destId="{4D4BCD45-1563-4E4C-A70C-E41009370267}" srcOrd="6" destOrd="0" parTransId="{0ADB24E6-86CD-4D85-BCBA-D55DC80699AA}" sibTransId="{A8451C45-48B8-45FA-87EA-ADBF69FE4753}"/>
    <dgm:cxn modelId="{B4835B1A-A427-4453-BF07-139C3FAC6837}" type="presParOf" srcId="{E2F47C19-04D1-4FDE-8276-2B7E6E73251D}" destId="{0D6EAE38-5C02-46A3-8FDA-AD6EED9153F4}" srcOrd="0" destOrd="0" presId="urn:microsoft.com/office/officeart/2008/layout/LinedList"/>
    <dgm:cxn modelId="{52614D54-B774-4FE3-872E-93FE2C858D5C}" type="presParOf" srcId="{E2F47C19-04D1-4FDE-8276-2B7E6E73251D}" destId="{D0C6C5EA-7288-4AFD-B932-21765A1EB493}" srcOrd="1" destOrd="0" presId="urn:microsoft.com/office/officeart/2008/layout/LinedList"/>
    <dgm:cxn modelId="{280ECFFD-EA43-4EC8-8F19-E7F92DF35BDD}" type="presParOf" srcId="{D0C6C5EA-7288-4AFD-B932-21765A1EB493}" destId="{8B0C7AB1-87F0-4EA6-9707-1191E116D384}" srcOrd="0" destOrd="0" presId="urn:microsoft.com/office/officeart/2008/layout/LinedList"/>
    <dgm:cxn modelId="{7F7AA40F-7413-4BB1-8EE1-D8E367894514}" type="presParOf" srcId="{D0C6C5EA-7288-4AFD-B932-21765A1EB493}" destId="{6B397685-2580-4B63-A96E-D5E617CFDB66}" srcOrd="1" destOrd="0" presId="urn:microsoft.com/office/officeart/2008/layout/LinedList"/>
    <dgm:cxn modelId="{4A277413-BCDA-4247-9897-45DB9EF92F28}" type="presParOf" srcId="{E2F47C19-04D1-4FDE-8276-2B7E6E73251D}" destId="{5B576171-586E-4351-A954-77B0D00FAC58}" srcOrd="2" destOrd="0" presId="urn:microsoft.com/office/officeart/2008/layout/LinedList"/>
    <dgm:cxn modelId="{60F60E5A-5006-4788-AD1B-521986EF2893}" type="presParOf" srcId="{E2F47C19-04D1-4FDE-8276-2B7E6E73251D}" destId="{303E9C8D-68ED-48F8-9A36-07185AB80E99}" srcOrd="3" destOrd="0" presId="urn:microsoft.com/office/officeart/2008/layout/LinedList"/>
    <dgm:cxn modelId="{5E877BB3-D9C2-415C-9F5F-6F0A847E461D}" type="presParOf" srcId="{303E9C8D-68ED-48F8-9A36-07185AB80E99}" destId="{EDAC8F5A-6E60-4026-B49C-1E2BE6479846}" srcOrd="0" destOrd="0" presId="urn:microsoft.com/office/officeart/2008/layout/LinedList"/>
    <dgm:cxn modelId="{6D930082-C24A-4CC9-A190-A23A449CFA76}" type="presParOf" srcId="{303E9C8D-68ED-48F8-9A36-07185AB80E99}" destId="{4BC33C40-FB91-4E70-A11A-95244A6EDCA1}" srcOrd="1" destOrd="0" presId="urn:microsoft.com/office/officeart/2008/layout/LinedList"/>
    <dgm:cxn modelId="{BBB9EF99-8521-49A8-A62D-41F2F6233E33}" type="presParOf" srcId="{E2F47C19-04D1-4FDE-8276-2B7E6E73251D}" destId="{C28B9260-FC4A-4303-A3C8-0E74A609BB23}" srcOrd="4" destOrd="0" presId="urn:microsoft.com/office/officeart/2008/layout/LinedList"/>
    <dgm:cxn modelId="{5EF5F952-5911-41CC-9A22-CE327BACBF73}" type="presParOf" srcId="{E2F47C19-04D1-4FDE-8276-2B7E6E73251D}" destId="{EF41B4C1-D1B4-4F27-A24B-3901EFACF31F}" srcOrd="5" destOrd="0" presId="urn:microsoft.com/office/officeart/2008/layout/LinedList"/>
    <dgm:cxn modelId="{BF51E290-5133-4FBB-AC50-E32C282DA6EE}" type="presParOf" srcId="{EF41B4C1-D1B4-4F27-A24B-3901EFACF31F}" destId="{5A001CF5-A15C-4BBB-AAB0-C4E512692596}" srcOrd="0" destOrd="0" presId="urn:microsoft.com/office/officeart/2008/layout/LinedList"/>
    <dgm:cxn modelId="{19A8D800-DEDF-4C9B-8EDC-86AD160C36D8}" type="presParOf" srcId="{EF41B4C1-D1B4-4F27-A24B-3901EFACF31F}" destId="{ED5D9FE4-36F6-48F2-B615-7235E3C352E8}" srcOrd="1" destOrd="0" presId="urn:microsoft.com/office/officeart/2008/layout/LinedList"/>
    <dgm:cxn modelId="{E35CA9D3-AE8A-472D-BFBD-8E407F828E5A}" type="presParOf" srcId="{E2F47C19-04D1-4FDE-8276-2B7E6E73251D}" destId="{A7068B43-5D4D-4945-9111-8135ABF47F26}" srcOrd="6" destOrd="0" presId="urn:microsoft.com/office/officeart/2008/layout/LinedList"/>
    <dgm:cxn modelId="{70107283-A100-4412-9063-184DCEE81B6E}" type="presParOf" srcId="{E2F47C19-04D1-4FDE-8276-2B7E6E73251D}" destId="{D60E6154-3F68-4D3E-8B82-C99AC5849F26}" srcOrd="7" destOrd="0" presId="urn:microsoft.com/office/officeart/2008/layout/LinedList"/>
    <dgm:cxn modelId="{BB65E7C4-7EF9-4645-A344-C60B3B06C1D1}" type="presParOf" srcId="{D60E6154-3F68-4D3E-8B82-C99AC5849F26}" destId="{B11D5237-B4D3-4528-AB9B-AFBE856AFA89}" srcOrd="0" destOrd="0" presId="urn:microsoft.com/office/officeart/2008/layout/LinedList"/>
    <dgm:cxn modelId="{D1658101-3AE1-47A7-9717-E1D39A2E2940}" type="presParOf" srcId="{D60E6154-3F68-4D3E-8B82-C99AC5849F26}" destId="{63343447-E3D1-4EB0-98DB-F3BD061441AF}" srcOrd="1" destOrd="0" presId="urn:microsoft.com/office/officeart/2008/layout/LinedList"/>
    <dgm:cxn modelId="{B4295F2D-512A-452C-83DA-D2FC17348088}" type="presParOf" srcId="{E2F47C19-04D1-4FDE-8276-2B7E6E73251D}" destId="{768DE159-DAB2-4B02-A844-147F3867AECA}" srcOrd="8" destOrd="0" presId="urn:microsoft.com/office/officeart/2008/layout/LinedList"/>
    <dgm:cxn modelId="{25BC4150-6951-40DB-AC70-9954A52250AF}" type="presParOf" srcId="{E2F47C19-04D1-4FDE-8276-2B7E6E73251D}" destId="{6FB15455-89E9-4ECA-9F6E-8CDA2F0BF10B}" srcOrd="9" destOrd="0" presId="urn:microsoft.com/office/officeart/2008/layout/LinedList"/>
    <dgm:cxn modelId="{5180C55D-DEAA-4394-84EB-1AB965651359}" type="presParOf" srcId="{6FB15455-89E9-4ECA-9F6E-8CDA2F0BF10B}" destId="{A2564CFC-CB47-40F5-A41F-EFBC16ABC2FD}" srcOrd="0" destOrd="0" presId="urn:microsoft.com/office/officeart/2008/layout/LinedList"/>
    <dgm:cxn modelId="{EB1442DB-71EB-4EC0-89D4-52C65658DF22}" type="presParOf" srcId="{6FB15455-89E9-4ECA-9F6E-8CDA2F0BF10B}" destId="{D66F70DC-4FC7-4025-86AB-35BFB2D04C4B}" srcOrd="1" destOrd="0" presId="urn:microsoft.com/office/officeart/2008/layout/LinedList"/>
    <dgm:cxn modelId="{B0F728D0-ABFF-4177-AF5C-11278BE773BB}" type="presParOf" srcId="{E2F47C19-04D1-4FDE-8276-2B7E6E73251D}" destId="{5139317E-681B-4093-A34F-74C11734FEDE}" srcOrd="10" destOrd="0" presId="urn:microsoft.com/office/officeart/2008/layout/LinedList"/>
    <dgm:cxn modelId="{F2278FE0-138D-4631-97C7-C1C32AEEB615}" type="presParOf" srcId="{E2F47C19-04D1-4FDE-8276-2B7E6E73251D}" destId="{9BCF0176-6508-44BE-A4C7-4D32D9E43DB8}" srcOrd="11" destOrd="0" presId="urn:microsoft.com/office/officeart/2008/layout/LinedList"/>
    <dgm:cxn modelId="{58F6EF8F-7A92-4A04-A94A-83922C55D213}" type="presParOf" srcId="{9BCF0176-6508-44BE-A4C7-4D32D9E43DB8}" destId="{E0438502-F5DA-42EC-9ECE-099E98F0AADD}" srcOrd="0" destOrd="0" presId="urn:microsoft.com/office/officeart/2008/layout/LinedList"/>
    <dgm:cxn modelId="{B8DE2117-58D1-4669-8581-D8D3DA6BFE77}" type="presParOf" srcId="{9BCF0176-6508-44BE-A4C7-4D32D9E43DB8}" destId="{E40A7698-0EA0-403F-BB85-E3AE8AFAC742}" srcOrd="1" destOrd="0" presId="urn:microsoft.com/office/officeart/2008/layout/LinedList"/>
    <dgm:cxn modelId="{408F6068-3566-49F5-9223-0E118E52EBFF}" type="presParOf" srcId="{E2F47C19-04D1-4FDE-8276-2B7E6E73251D}" destId="{FC17EC85-A574-4C43-93D9-F0DFE9D65991}" srcOrd="12" destOrd="0" presId="urn:microsoft.com/office/officeart/2008/layout/LinedList"/>
    <dgm:cxn modelId="{29BD42C3-1A10-49C6-B705-08B5549C88E4}" type="presParOf" srcId="{E2F47C19-04D1-4FDE-8276-2B7E6E73251D}" destId="{85B241B2-F191-4A83-8916-0A4B80144A16}" srcOrd="13" destOrd="0" presId="urn:microsoft.com/office/officeart/2008/layout/LinedList"/>
    <dgm:cxn modelId="{A7B0A764-9A1E-4905-AF7E-21247B5F2CC1}" type="presParOf" srcId="{85B241B2-F191-4A83-8916-0A4B80144A16}" destId="{E1054893-88E0-4CA5-8E74-FAB29D749833}" srcOrd="0" destOrd="0" presId="urn:microsoft.com/office/officeart/2008/layout/LinedList"/>
    <dgm:cxn modelId="{B36211CF-784E-4243-9F4E-8238843D3773}" type="presParOf" srcId="{85B241B2-F191-4A83-8916-0A4B80144A16}" destId="{80553654-69D8-404F-8BA5-26256E34BAE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E97D71A-6699-4416-9891-C69631C21EDB}"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en-US"/>
        </a:p>
      </dgm:t>
    </dgm:pt>
    <dgm:pt modelId="{CAF6258D-A846-4386-8EAF-524ED2057927}">
      <dgm:prSet/>
      <dgm:spPr/>
      <dgm:t>
        <a:bodyPr/>
        <a:lstStyle/>
        <a:p>
          <a:pPr marR="0" rtl="0"/>
          <a:r>
            <a:rPr lang="en-US" b="0" i="0" dirty="0"/>
            <a:t>Inadequate pain management negatively affects recovery and satisfaction</a:t>
          </a:r>
          <a:endParaRPr lang="en-US" dirty="0"/>
        </a:p>
      </dgm:t>
    </dgm:pt>
    <dgm:pt modelId="{D468F003-801E-42C9-A305-5E17B2FBD682}" type="parTrans" cxnId="{9E35C972-2FD0-4536-BA95-B8A7475FD990}">
      <dgm:prSet/>
      <dgm:spPr/>
      <dgm:t>
        <a:bodyPr/>
        <a:lstStyle/>
        <a:p>
          <a:endParaRPr lang="en-US"/>
        </a:p>
      </dgm:t>
    </dgm:pt>
    <dgm:pt modelId="{14537E2E-2F52-4458-9AF2-AC1AACC64B7D}" type="sibTrans" cxnId="{9E35C972-2FD0-4536-BA95-B8A7475FD990}">
      <dgm:prSet/>
      <dgm:spPr/>
      <dgm:t>
        <a:bodyPr/>
        <a:lstStyle/>
        <a:p>
          <a:endParaRPr lang="en-US"/>
        </a:p>
      </dgm:t>
    </dgm:pt>
    <dgm:pt modelId="{BD28A1B5-54F5-4F6E-BF81-7165390012A7}">
      <dgm:prSet/>
      <dgm:spPr/>
      <dgm:t>
        <a:bodyPr/>
        <a:lstStyle/>
        <a:p>
          <a:pPr marR="0" rtl="0"/>
          <a:r>
            <a:rPr lang="en-US" b="0" i="0" dirty="0"/>
            <a:t>Inconsistent use of pain assessment tools identified</a:t>
          </a:r>
          <a:endParaRPr lang="en-US" dirty="0"/>
        </a:p>
      </dgm:t>
    </dgm:pt>
    <dgm:pt modelId="{BEBDCBBE-F3EF-45C9-A91E-DE6EEE9E0EC9}" type="parTrans" cxnId="{A0EE725F-931D-4679-86BE-56E39E0A8C7C}">
      <dgm:prSet/>
      <dgm:spPr/>
      <dgm:t>
        <a:bodyPr/>
        <a:lstStyle/>
        <a:p>
          <a:endParaRPr lang="en-US"/>
        </a:p>
      </dgm:t>
    </dgm:pt>
    <dgm:pt modelId="{C46AA674-BB2E-4DC6-9540-D2A22D19E999}" type="sibTrans" cxnId="{A0EE725F-931D-4679-86BE-56E39E0A8C7C}">
      <dgm:prSet/>
      <dgm:spPr/>
      <dgm:t>
        <a:bodyPr/>
        <a:lstStyle/>
        <a:p>
          <a:endParaRPr lang="en-US"/>
        </a:p>
      </dgm:t>
    </dgm:pt>
    <dgm:pt modelId="{43D28504-66EF-479E-8721-613FA5A96F9A}">
      <dgm:prSet/>
      <dgm:spPr/>
      <dgm:t>
        <a:bodyPr/>
        <a:lstStyle/>
        <a:p>
          <a:pPr marR="0" rtl="0"/>
          <a:r>
            <a:rPr lang="en-US" b="0" i="0" dirty="0"/>
            <a:t>Insufficient staff training leads to undertreated pain</a:t>
          </a:r>
          <a:endParaRPr lang="en-US" dirty="0"/>
        </a:p>
      </dgm:t>
    </dgm:pt>
    <dgm:pt modelId="{C005822D-F16D-495A-8DCD-BF61413FFD05}" type="parTrans" cxnId="{2605EE9E-BE1C-474C-981E-A3B86A4BF7F0}">
      <dgm:prSet/>
      <dgm:spPr/>
      <dgm:t>
        <a:bodyPr/>
        <a:lstStyle/>
        <a:p>
          <a:endParaRPr lang="en-US"/>
        </a:p>
      </dgm:t>
    </dgm:pt>
    <dgm:pt modelId="{EC11FD77-B21A-42B2-9803-DBEAA0C8289A}" type="sibTrans" cxnId="{2605EE9E-BE1C-474C-981E-A3B86A4BF7F0}">
      <dgm:prSet/>
      <dgm:spPr/>
      <dgm:t>
        <a:bodyPr/>
        <a:lstStyle/>
        <a:p>
          <a:endParaRPr lang="en-US"/>
        </a:p>
      </dgm:t>
    </dgm:pt>
    <dgm:pt modelId="{62B0FC13-E030-41DE-BF20-30E9AB2B1E77}">
      <dgm:prSet/>
      <dgm:spPr/>
      <dgm:t>
        <a:bodyPr/>
        <a:lstStyle/>
        <a:p>
          <a:pPr marR="0" rtl="0"/>
          <a:r>
            <a:rPr lang="en-US" b="0" i="0" dirty="0"/>
            <a:t>High prevalence of patient dissatisfaction in pain management</a:t>
          </a:r>
          <a:endParaRPr lang="en-US" dirty="0"/>
        </a:p>
      </dgm:t>
    </dgm:pt>
    <dgm:pt modelId="{AA191EE4-B37F-4BCD-A292-64F29D62F93C}" type="parTrans" cxnId="{E35F34BA-DEFF-46CA-A794-FC43A905F349}">
      <dgm:prSet/>
      <dgm:spPr/>
      <dgm:t>
        <a:bodyPr/>
        <a:lstStyle/>
        <a:p>
          <a:endParaRPr lang="en-US"/>
        </a:p>
      </dgm:t>
    </dgm:pt>
    <dgm:pt modelId="{3990A6A7-BA4B-43F2-BFE4-405601369C68}" type="sibTrans" cxnId="{E35F34BA-DEFF-46CA-A794-FC43A905F349}">
      <dgm:prSet/>
      <dgm:spPr/>
      <dgm:t>
        <a:bodyPr/>
        <a:lstStyle/>
        <a:p>
          <a:endParaRPr lang="en-US"/>
        </a:p>
      </dgm:t>
    </dgm:pt>
    <dgm:pt modelId="{5B606B51-0E5C-4352-BF19-2417A41972FE}">
      <dgm:prSet/>
      <dgm:spPr/>
      <dgm:t>
        <a:bodyPr/>
        <a:lstStyle/>
        <a:p>
          <a:pPr marR="0" rtl="0"/>
          <a:r>
            <a:rPr lang="en-US" b="0" i="0" dirty="0"/>
            <a:t>Opportunity to implement multimodal pain management strategies</a:t>
          </a:r>
          <a:endParaRPr lang="en-US" dirty="0"/>
        </a:p>
      </dgm:t>
    </dgm:pt>
    <dgm:pt modelId="{D510EDB9-D491-4EAA-B78D-2AB6AD02C2C5}" type="parTrans" cxnId="{A5C0C0DB-B70B-41BC-B0B9-783D016607FB}">
      <dgm:prSet/>
      <dgm:spPr/>
      <dgm:t>
        <a:bodyPr/>
        <a:lstStyle/>
        <a:p>
          <a:endParaRPr lang="en-US"/>
        </a:p>
      </dgm:t>
    </dgm:pt>
    <dgm:pt modelId="{6B0C16B2-AB78-449D-849E-6F540276D87F}" type="sibTrans" cxnId="{A5C0C0DB-B70B-41BC-B0B9-783D016607FB}">
      <dgm:prSet/>
      <dgm:spPr/>
      <dgm:t>
        <a:bodyPr/>
        <a:lstStyle/>
        <a:p>
          <a:endParaRPr lang="en-US"/>
        </a:p>
      </dgm:t>
    </dgm:pt>
    <dgm:pt modelId="{F60A5B53-5925-4346-A5BF-967BCB43B66A}">
      <dgm:prSet/>
      <dgm:spPr/>
      <dgm:t>
        <a:bodyPr/>
        <a:lstStyle/>
        <a:p>
          <a:pPr marR="0" rtl="0"/>
          <a:r>
            <a:rPr lang="en-US" b="0" i="0" dirty="0"/>
            <a:t>Systematic assessment protocols improve patient satisfaction levels</a:t>
          </a:r>
          <a:endParaRPr lang="en-US" dirty="0"/>
        </a:p>
      </dgm:t>
    </dgm:pt>
    <dgm:pt modelId="{E73B3501-701B-4772-BFEA-5A96E0FF7720}" type="parTrans" cxnId="{4B6EB516-41A4-462F-8236-215EBC2EDF89}">
      <dgm:prSet/>
      <dgm:spPr/>
      <dgm:t>
        <a:bodyPr/>
        <a:lstStyle/>
        <a:p>
          <a:endParaRPr lang="en-US"/>
        </a:p>
      </dgm:t>
    </dgm:pt>
    <dgm:pt modelId="{200BC0BD-ADAC-44AA-8EA9-C0E508BD826E}" type="sibTrans" cxnId="{4B6EB516-41A4-462F-8236-215EBC2EDF89}">
      <dgm:prSet/>
      <dgm:spPr/>
      <dgm:t>
        <a:bodyPr/>
        <a:lstStyle/>
        <a:p>
          <a:endParaRPr lang="en-US"/>
        </a:p>
      </dgm:t>
    </dgm:pt>
    <dgm:pt modelId="{14A0C18E-6154-4EFD-BA29-1EC14BB9B2ED}">
      <dgm:prSet/>
      <dgm:spPr/>
      <dgm:t>
        <a:bodyPr/>
        <a:lstStyle/>
        <a:p>
          <a:pPr marR="0" rtl="0"/>
          <a:r>
            <a:rPr lang="en-US" b="0" i="0" dirty="0"/>
            <a:t>Aligning change with mission to improve care quality</a:t>
          </a:r>
          <a:endParaRPr lang="en-US" dirty="0"/>
        </a:p>
      </dgm:t>
    </dgm:pt>
    <dgm:pt modelId="{533BA411-8A02-4498-84D9-216938EAF300}" type="parTrans" cxnId="{8C46C686-0CB3-480A-8115-43B96A225E5C}">
      <dgm:prSet/>
      <dgm:spPr/>
      <dgm:t>
        <a:bodyPr/>
        <a:lstStyle/>
        <a:p>
          <a:endParaRPr lang="en-US"/>
        </a:p>
      </dgm:t>
    </dgm:pt>
    <dgm:pt modelId="{152001C3-CA78-41C5-AE5B-E7D938F856BE}" type="sibTrans" cxnId="{8C46C686-0CB3-480A-8115-43B96A225E5C}">
      <dgm:prSet/>
      <dgm:spPr/>
      <dgm:t>
        <a:bodyPr/>
        <a:lstStyle/>
        <a:p>
          <a:endParaRPr lang="en-US"/>
        </a:p>
      </dgm:t>
    </dgm:pt>
    <dgm:pt modelId="{DCBBD1AE-3E4C-44DA-834C-81346AE6484D}" type="pres">
      <dgm:prSet presAssocID="{DE97D71A-6699-4416-9891-C69631C21EDB}" presName="compositeShape" presStyleCnt="0">
        <dgm:presLayoutVars>
          <dgm:chMax val="7"/>
          <dgm:dir/>
          <dgm:resizeHandles val="exact"/>
        </dgm:presLayoutVars>
      </dgm:prSet>
      <dgm:spPr/>
      <dgm:t>
        <a:bodyPr/>
        <a:lstStyle/>
        <a:p>
          <a:endParaRPr lang="en-US"/>
        </a:p>
      </dgm:t>
    </dgm:pt>
    <dgm:pt modelId="{06821250-3EE6-4A1D-9441-4660789EA604}" type="pres">
      <dgm:prSet presAssocID="{CAF6258D-A846-4386-8EAF-524ED2057927}" presName="circ1" presStyleLbl="vennNode1" presStyleIdx="0" presStyleCnt="7"/>
      <dgm:spPr/>
    </dgm:pt>
    <dgm:pt modelId="{19D5943F-30EC-4919-BEFB-6D447A3E25CE}" type="pres">
      <dgm:prSet presAssocID="{CAF6258D-A846-4386-8EAF-524ED2057927}" presName="circ1Tx" presStyleLbl="revTx" presStyleIdx="0" presStyleCnt="0">
        <dgm:presLayoutVars>
          <dgm:chMax val="0"/>
          <dgm:chPref val="0"/>
          <dgm:bulletEnabled val="1"/>
        </dgm:presLayoutVars>
      </dgm:prSet>
      <dgm:spPr/>
      <dgm:t>
        <a:bodyPr/>
        <a:lstStyle/>
        <a:p>
          <a:endParaRPr lang="en-US"/>
        </a:p>
      </dgm:t>
    </dgm:pt>
    <dgm:pt modelId="{26DAAC2B-F6AB-49BD-8286-09952A50CD46}" type="pres">
      <dgm:prSet presAssocID="{BD28A1B5-54F5-4F6E-BF81-7165390012A7}" presName="circ2" presStyleLbl="vennNode1" presStyleIdx="1" presStyleCnt="7"/>
      <dgm:spPr/>
    </dgm:pt>
    <dgm:pt modelId="{67CC0F24-6D69-4E94-A056-2877D17CFAAE}" type="pres">
      <dgm:prSet presAssocID="{BD28A1B5-54F5-4F6E-BF81-7165390012A7}" presName="circ2Tx" presStyleLbl="revTx" presStyleIdx="0" presStyleCnt="0">
        <dgm:presLayoutVars>
          <dgm:chMax val="0"/>
          <dgm:chPref val="0"/>
          <dgm:bulletEnabled val="1"/>
        </dgm:presLayoutVars>
      </dgm:prSet>
      <dgm:spPr/>
      <dgm:t>
        <a:bodyPr/>
        <a:lstStyle/>
        <a:p>
          <a:endParaRPr lang="en-US"/>
        </a:p>
      </dgm:t>
    </dgm:pt>
    <dgm:pt modelId="{064F2609-1823-47C1-8D5C-B9967B7A1DE2}" type="pres">
      <dgm:prSet presAssocID="{43D28504-66EF-479E-8721-613FA5A96F9A}" presName="circ3" presStyleLbl="vennNode1" presStyleIdx="2" presStyleCnt="7"/>
      <dgm:spPr/>
    </dgm:pt>
    <dgm:pt modelId="{C4567105-ADAD-47F1-A463-3B32F7493715}" type="pres">
      <dgm:prSet presAssocID="{43D28504-66EF-479E-8721-613FA5A96F9A}" presName="circ3Tx" presStyleLbl="revTx" presStyleIdx="0" presStyleCnt="0">
        <dgm:presLayoutVars>
          <dgm:chMax val="0"/>
          <dgm:chPref val="0"/>
          <dgm:bulletEnabled val="1"/>
        </dgm:presLayoutVars>
      </dgm:prSet>
      <dgm:spPr/>
      <dgm:t>
        <a:bodyPr/>
        <a:lstStyle/>
        <a:p>
          <a:endParaRPr lang="en-US"/>
        </a:p>
      </dgm:t>
    </dgm:pt>
    <dgm:pt modelId="{6FB1444A-395E-4838-BB24-4905EA891683}" type="pres">
      <dgm:prSet presAssocID="{62B0FC13-E030-41DE-BF20-30E9AB2B1E77}" presName="circ4" presStyleLbl="vennNode1" presStyleIdx="3" presStyleCnt="7"/>
      <dgm:spPr/>
    </dgm:pt>
    <dgm:pt modelId="{7665DBB6-2717-4436-942C-BB69DCCDB70B}" type="pres">
      <dgm:prSet presAssocID="{62B0FC13-E030-41DE-BF20-30E9AB2B1E77}" presName="circ4Tx" presStyleLbl="revTx" presStyleIdx="0" presStyleCnt="0">
        <dgm:presLayoutVars>
          <dgm:chMax val="0"/>
          <dgm:chPref val="0"/>
          <dgm:bulletEnabled val="1"/>
        </dgm:presLayoutVars>
      </dgm:prSet>
      <dgm:spPr/>
      <dgm:t>
        <a:bodyPr/>
        <a:lstStyle/>
        <a:p>
          <a:endParaRPr lang="en-US"/>
        </a:p>
      </dgm:t>
    </dgm:pt>
    <dgm:pt modelId="{7CE31D43-9208-4ACC-ABBE-82B7EDBE8305}" type="pres">
      <dgm:prSet presAssocID="{5B606B51-0E5C-4352-BF19-2417A41972FE}" presName="circ5" presStyleLbl="vennNode1" presStyleIdx="4" presStyleCnt="7"/>
      <dgm:spPr/>
    </dgm:pt>
    <dgm:pt modelId="{37F12684-3E5D-4B95-9C4E-166ED6B2F40A}" type="pres">
      <dgm:prSet presAssocID="{5B606B51-0E5C-4352-BF19-2417A41972FE}" presName="circ5Tx" presStyleLbl="revTx" presStyleIdx="0" presStyleCnt="0">
        <dgm:presLayoutVars>
          <dgm:chMax val="0"/>
          <dgm:chPref val="0"/>
          <dgm:bulletEnabled val="1"/>
        </dgm:presLayoutVars>
      </dgm:prSet>
      <dgm:spPr/>
      <dgm:t>
        <a:bodyPr/>
        <a:lstStyle/>
        <a:p>
          <a:endParaRPr lang="en-US"/>
        </a:p>
      </dgm:t>
    </dgm:pt>
    <dgm:pt modelId="{43AC93B0-34C4-424D-BD7A-B666F913895D}" type="pres">
      <dgm:prSet presAssocID="{F60A5B53-5925-4346-A5BF-967BCB43B66A}" presName="circ6" presStyleLbl="vennNode1" presStyleIdx="5" presStyleCnt="7"/>
      <dgm:spPr/>
    </dgm:pt>
    <dgm:pt modelId="{1312D732-C750-4377-95D3-4ED6C9FBEB39}" type="pres">
      <dgm:prSet presAssocID="{F60A5B53-5925-4346-A5BF-967BCB43B66A}" presName="circ6Tx" presStyleLbl="revTx" presStyleIdx="0" presStyleCnt="0">
        <dgm:presLayoutVars>
          <dgm:chMax val="0"/>
          <dgm:chPref val="0"/>
          <dgm:bulletEnabled val="1"/>
        </dgm:presLayoutVars>
      </dgm:prSet>
      <dgm:spPr/>
      <dgm:t>
        <a:bodyPr/>
        <a:lstStyle/>
        <a:p>
          <a:endParaRPr lang="en-US"/>
        </a:p>
      </dgm:t>
    </dgm:pt>
    <dgm:pt modelId="{B9F7F092-3D3F-4BC2-9AF4-E824BAFBD284}" type="pres">
      <dgm:prSet presAssocID="{14A0C18E-6154-4EFD-BA29-1EC14BB9B2ED}" presName="circ7" presStyleLbl="vennNode1" presStyleIdx="6" presStyleCnt="7"/>
      <dgm:spPr/>
    </dgm:pt>
    <dgm:pt modelId="{BA321E4F-B2F7-4BCD-9F45-A0EDB341357E}" type="pres">
      <dgm:prSet presAssocID="{14A0C18E-6154-4EFD-BA29-1EC14BB9B2ED}" presName="circ7Tx" presStyleLbl="revTx" presStyleIdx="0" presStyleCnt="0">
        <dgm:presLayoutVars>
          <dgm:chMax val="0"/>
          <dgm:chPref val="0"/>
          <dgm:bulletEnabled val="1"/>
        </dgm:presLayoutVars>
      </dgm:prSet>
      <dgm:spPr/>
      <dgm:t>
        <a:bodyPr/>
        <a:lstStyle/>
        <a:p>
          <a:endParaRPr lang="en-US"/>
        </a:p>
      </dgm:t>
    </dgm:pt>
  </dgm:ptLst>
  <dgm:cxnLst>
    <dgm:cxn modelId="{2605EE9E-BE1C-474C-981E-A3B86A4BF7F0}" srcId="{DE97D71A-6699-4416-9891-C69631C21EDB}" destId="{43D28504-66EF-479E-8721-613FA5A96F9A}" srcOrd="2" destOrd="0" parTransId="{C005822D-F16D-495A-8DCD-BF61413FFD05}" sibTransId="{EC11FD77-B21A-42B2-9803-DBEAA0C8289A}"/>
    <dgm:cxn modelId="{4D8DED66-8DE6-4B57-9D6E-107F0812D52A}" type="presOf" srcId="{CAF6258D-A846-4386-8EAF-524ED2057927}" destId="{19D5943F-30EC-4919-BEFB-6D447A3E25CE}" srcOrd="0" destOrd="0" presId="urn:microsoft.com/office/officeart/2005/8/layout/venn1"/>
    <dgm:cxn modelId="{0BF2F686-B951-48B1-BD69-7E93AE33DB93}" type="presOf" srcId="{DE97D71A-6699-4416-9891-C69631C21EDB}" destId="{DCBBD1AE-3E4C-44DA-834C-81346AE6484D}" srcOrd="0" destOrd="0" presId="urn:microsoft.com/office/officeart/2005/8/layout/venn1"/>
    <dgm:cxn modelId="{548162E9-D757-4DE9-90EA-4BC3FDF047AB}" type="presOf" srcId="{5B606B51-0E5C-4352-BF19-2417A41972FE}" destId="{37F12684-3E5D-4B95-9C4E-166ED6B2F40A}" srcOrd="0" destOrd="0" presId="urn:microsoft.com/office/officeart/2005/8/layout/venn1"/>
    <dgm:cxn modelId="{00DA7FA7-925A-4039-B9AC-146B0560D84A}" type="presOf" srcId="{14A0C18E-6154-4EFD-BA29-1EC14BB9B2ED}" destId="{BA321E4F-B2F7-4BCD-9F45-A0EDB341357E}" srcOrd="0" destOrd="0" presId="urn:microsoft.com/office/officeart/2005/8/layout/venn1"/>
    <dgm:cxn modelId="{A0EE725F-931D-4679-86BE-56E39E0A8C7C}" srcId="{DE97D71A-6699-4416-9891-C69631C21EDB}" destId="{BD28A1B5-54F5-4F6E-BF81-7165390012A7}" srcOrd="1" destOrd="0" parTransId="{BEBDCBBE-F3EF-45C9-A91E-DE6EEE9E0EC9}" sibTransId="{C46AA674-BB2E-4DC6-9540-D2A22D19E999}"/>
    <dgm:cxn modelId="{545DB39A-2CBA-4A52-B718-C527D9CAE639}" type="presOf" srcId="{43D28504-66EF-479E-8721-613FA5A96F9A}" destId="{C4567105-ADAD-47F1-A463-3B32F7493715}" srcOrd="0" destOrd="0" presId="urn:microsoft.com/office/officeart/2005/8/layout/venn1"/>
    <dgm:cxn modelId="{A5C0C0DB-B70B-41BC-B0B9-783D016607FB}" srcId="{DE97D71A-6699-4416-9891-C69631C21EDB}" destId="{5B606B51-0E5C-4352-BF19-2417A41972FE}" srcOrd="4" destOrd="0" parTransId="{D510EDB9-D491-4EAA-B78D-2AB6AD02C2C5}" sibTransId="{6B0C16B2-AB78-449D-849E-6F540276D87F}"/>
    <dgm:cxn modelId="{4B6EB516-41A4-462F-8236-215EBC2EDF89}" srcId="{DE97D71A-6699-4416-9891-C69631C21EDB}" destId="{F60A5B53-5925-4346-A5BF-967BCB43B66A}" srcOrd="5" destOrd="0" parTransId="{E73B3501-701B-4772-BFEA-5A96E0FF7720}" sibTransId="{200BC0BD-ADAC-44AA-8EA9-C0E508BD826E}"/>
    <dgm:cxn modelId="{8C46C686-0CB3-480A-8115-43B96A225E5C}" srcId="{DE97D71A-6699-4416-9891-C69631C21EDB}" destId="{14A0C18E-6154-4EFD-BA29-1EC14BB9B2ED}" srcOrd="6" destOrd="0" parTransId="{533BA411-8A02-4498-84D9-216938EAF300}" sibTransId="{152001C3-CA78-41C5-AE5B-E7D938F856BE}"/>
    <dgm:cxn modelId="{033148D0-ED86-4B9A-BF80-57F654021828}" type="presOf" srcId="{BD28A1B5-54F5-4F6E-BF81-7165390012A7}" destId="{67CC0F24-6D69-4E94-A056-2877D17CFAAE}" srcOrd="0" destOrd="0" presId="urn:microsoft.com/office/officeart/2005/8/layout/venn1"/>
    <dgm:cxn modelId="{E35F34BA-DEFF-46CA-A794-FC43A905F349}" srcId="{DE97D71A-6699-4416-9891-C69631C21EDB}" destId="{62B0FC13-E030-41DE-BF20-30E9AB2B1E77}" srcOrd="3" destOrd="0" parTransId="{AA191EE4-B37F-4BCD-A292-64F29D62F93C}" sibTransId="{3990A6A7-BA4B-43F2-BFE4-405601369C68}"/>
    <dgm:cxn modelId="{411B6E61-7D0B-4D9D-8A3E-0C73312BE031}" type="presOf" srcId="{F60A5B53-5925-4346-A5BF-967BCB43B66A}" destId="{1312D732-C750-4377-95D3-4ED6C9FBEB39}" srcOrd="0" destOrd="0" presId="urn:microsoft.com/office/officeart/2005/8/layout/venn1"/>
    <dgm:cxn modelId="{9E35C972-2FD0-4536-BA95-B8A7475FD990}" srcId="{DE97D71A-6699-4416-9891-C69631C21EDB}" destId="{CAF6258D-A846-4386-8EAF-524ED2057927}" srcOrd="0" destOrd="0" parTransId="{D468F003-801E-42C9-A305-5E17B2FBD682}" sibTransId="{14537E2E-2F52-4458-9AF2-AC1AACC64B7D}"/>
    <dgm:cxn modelId="{538AA68B-5F6B-4C19-B4EE-A403F47F506B}" type="presOf" srcId="{62B0FC13-E030-41DE-BF20-30E9AB2B1E77}" destId="{7665DBB6-2717-4436-942C-BB69DCCDB70B}" srcOrd="0" destOrd="0" presId="urn:microsoft.com/office/officeart/2005/8/layout/venn1"/>
    <dgm:cxn modelId="{5EF4D8B4-F0CF-42D7-947F-A0EEAE5756DE}" type="presParOf" srcId="{DCBBD1AE-3E4C-44DA-834C-81346AE6484D}" destId="{06821250-3EE6-4A1D-9441-4660789EA604}" srcOrd="0" destOrd="0" presId="urn:microsoft.com/office/officeart/2005/8/layout/venn1"/>
    <dgm:cxn modelId="{6025E393-7A1B-4578-A5F2-B9C6EF2AD58D}" type="presParOf" srcId="{DCBBD1AE-3E4C-44DA-834C-81346AE6484D}" destId="{19D5943F-30EC-4919-BEFB-6D447A3E25CE}" srcOrd="1" destOrd="0" presId="urn:microsoft.com/office/officeart/2005/8/layout/venn1"/>
    <dgm:cxn modelId="{1012DDBF-2C1C-4B6A-8131-AB5BBD97DA78}" type="presParOf" srcId="{DCBBD1AE-3E4C-44DA-834C-81346AE6484D}" destId="{26DAAC2B-F6AB-49BD-8286-09952A50CD46}" srcOrd="2" destOrd="0" presId="urn:microsoft.com/office/officeart/2005/8/layout/venn1"/>
    <dgm:cxn modelId="{32698E12-7513-4684-800A-601075B6609B}" type="presParOf" srcId="{DCBBD1AE-3E4C-44DA-834C-81346AE6484D}" destId="{67CC0F24-6D69-4E94-A056-2877D17CFAAE}" srcOrd="3" destOrd="0" presId="urn:microsoft.com/office/officeart/2005/8/layout/venn1"/>
    <dgm:cxn modelId="{82E20605-1992-452A-9BE0-15BEC562DC5D}" type="presParOf" srcId="{DCBBD1AE-3E4C-44DA-834C-81346AE6484D}" destId="{064F2609-1823-47C1-8D5C-B9967B7A1DE2}" srcOrd="4" destOrd="0" presId="urn:microsoft.com/office/officeart/2005/8/layout/venn1"/>
    <dgm:cxn modelId="{CA873536-D6AA-4C17-A6AF-C82C1CA2D9B6}" type="presParOf" srcId="{DCBBD1AE-3E4C-44DA-834C-81346AE6484D}" destId="{C4567105-ADAD-47F1-A463-3B32F7493715}" srcOrd="5" destOrd="0" presId="urn:microsoft.com/office/officeart/2005/8/layout/venn1"/>
    <dgm:cxn modelId="{0603CFFC-97DB-482D-965A-D12AAF3D8707}" type="presParOf" srcId="{DCBBD1AE-3E4C-44DA-834C-81346AE6484D}" destId="{6FB1444A-395E-4838-BB24-4905EA891683}" srcOrd="6" destOrd="0" presId="urn:microsoft.com/office/officeart/2005/8/layout/venn1"/>
    <dgm:cxn modelId="{FD01D033-F062-4BDA-A0D5-388C1646A787}" type="presParOf" srcId="{DCBBD1AE-3E4C-44DA-834C-81346AE6484D}" destId="{7665DBB6-2717-4436-942C-BB69DCCDB70B}" srcOrd="7" destOrd="0" presId="urn:microsoft.com/office/officeart/2005/8/layout/venn1"/>
    <dgm:cxn modelId="{2192CC4E-E77B-4F19-BF03-43991F3EF43A}" type="presParOf" srcId="{DCBBD1AE-3E4C-44DA-834C-81346AE6484D}" destId="{7CE31D43-9208-4ACC-ABBE-82B7EDBE8305}" srcOrd="8" destOrd="0" presId="urn:microsoft.com/office/officeart/2005/8/layout/venn1"/>
    <dgm:cxn modelId="{59284B62-388B-40A0-AF5A-A7A98C818D73}" type="presParOf" srcId="{DCBBD1AE-3E4C-44DA-834C-81346AE6484D}" destId="{37F12684-3E5D-4B95-9C4E-166ED6B2F40A}" srcOrd="9" destOrd="0" presId="urn:microsoft.com/office/officeart/2005/8/layout/venn1"/>
    <dgm:cxn modelId="{060DB14C-90FB-401C-8AFC-009E46121234}" type="presParOf" srcId="{DCBBD1AE-3E4C-44DA-834C-81346AE6484D}" destId="{43AC93B0-34C4-424D-BD7A-B666F913895D}" srcOrd="10" destOrd="0" presId="urn:microsoft.com/office/officeart/2005/8/layout/venn1"/>
    <dgm:cxn modelId="{DB7572E5-D882-4365-AD78-9695C2B08BA8}" type="presParOf" srcId="{DCBBD1AE-3E4C-44DA-834C-81346AE6484D}" destId="{1312D732-C750-4377-95D3-4ED6C9FBEB39}" srcOrd="11" destOrd="0" presId="urn:microsoft.com/office/officeart/2005/8/layout/venn1"/>
    <dgm:cxn modelId="{E569F479-6642-47ED-871D-024C357F0F74}" type="presParOf" srcId="{DCBBD1AE-3E4C-44DA-834C-81346AE6484D}" destId="{B9F7F092-3D3F-4BC2-9AF4-E824BAFBD284}" srcOrd="12" destOrd="0" presId="urn:microsoft.com/office/officeart/2005/8/layout/venn1"/>
    <dgm:cxn modelId="{D65A5D2B-C22F-4391-862D-04A76223AE92}" type="presParOf" srcId="{DCBBD1AE-3E4C-44DA-834C-81346AE6484D}" destId="{BA321E4F-B2F7-4BCD-9F45-A0EDB341357E}" srcOrd="1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107AA1-25BE-4C94-AA26-00113FAC97E5}" type="doc">
      <dgm:prSet loTypeId="urn:microsoft.com/office/officeart/2005/8/layout/hList6" loCatId="list" qsTypeId="urn:microsoft.com/office/officeart/2005/8/quickstyle/simple1" qsCatId="simple" csTypeId="urn:microsoft.com/office/officeart/2005/8/colors/accent1_2" csCatId="accent1"/>
      <dgm:spPr/>
      <dgm:t>
        <a:bodyPr/>
        <a:lstStyle/>
        <a:p>
          <a:endParaRPr lang="en-US"/>
        </a:p>
      </dgm:t>
    </dgm:pt>
    <dgm:pt modelId="{348D1BCE-786F-4119-9A67-93A27416A944}">
      <dgm:prSet custT="1"/>
      <dgm:spPr/>
      <dgm:t>
        <a:bodyPr/>
        <a:lstStyle/>
        <a:p>
          <a:pPr marR="0" rtl="0"/>
          <a:r>
            <a:rPr lang="en-US" sz="1600" b="0" i="0" dirty="0"/>
            <a:t>Inadequate pain management requires urgent change in practices</a:t>
          </a:r>
          <a:endParaRPr lang="en-US" sz="1600" dirty="0"/>
        </a:p>
      </dgm:t>
    </dgm:pt>
    <dgm:pt modelId="{50EEA119-4AB3-41F8-99EF-E95C9693C8A9}" type="parTrans" cxnId="{1D67B8D5-B87B-496F-816C-2427457BE44E}">
      <dgm:prSet/>
      <dgm:spPr/>
      <dgm:t>
        <a:bodyPr/>
        <a:lstStyle/>
        <a:p>
          <a:endParaRPr lang="en-US"/>
        </a:p>
      </dgm:t>
    </dgm:pt>
    <dgm:pt modelId="{7D199ED3-F5B6-48FC-9577-9014C671773B}" type="sibTrans" cxnId="{1D67B8D5-B87B-496F-816C-2427457BE44E}">
      <dgm:prSet/>
      <dgm:spPr/>
      <dgm:t>
        <a:bodyPr/>
        <a:lstStyle/>
        <a:p>
          <a:endParaRPr lang="en-US"/>
        </a:p>
      </dgm:t>
    </dgm:pt>
    <dgm:pt modelId="{38759532-7D52-465D-ABCE-AE2A6086F0A4}">
      <dgm:prSet custT="1"/>
      <dgm:spPr/>
      <dgm:t>
        <a:bodyPr/>
        <a:lstStyle/>
        <a:p>
          <a:pPr marR="0" rtl="0"/>
          <a:r>
            <a:rPr lang="en-US" sz="1600" b="0" i="0" dirty="0"/>
            <a:t>Inconsistent use of assessment tools identified as key issue</a:t>
          </a:r>
          <a:endParaRPr lang="en-US" sz="1600" dirty="0"/>
        </a:p>
      </dgm:t>
    </dgm:pt>
    <dgm:pt modelId="{00FB6C0F-6C59-4D1C-8C83-2769DFE48EFF}" type="parTrans" cxnId="{34014EA6-F7F0-4E04-9A01-8221D5BF5711}">
      <dgm:prSet/>
      <dgm:spPr/>
      <dgm:t>
        <a:bodyPr/>
        <a:lstStyle/>
        <a:p>
          <a:endParaRPr lang="en-US"/>
        </a:p>
      </dgm:t>
    </dgm:pt>
    <dgm:pt modelId="{187CE6CE-F80A-4FE7-89F2-2437C97E23B3}" type="sibTrans" cxnId="{34014EA6-F7F0-4E04-9A01-8221D5BF5711}">
      <dgm:prSet/>
      <dgm:spPr/>
      <dgm:t>
        <a:bodyPr/>
        <a:lstStyle/>
        <a:p>
          <a:endParaRPr lang="en-US"/>
        </a:p>
      </dgm:t>
    </dgm:pt>
    <dgm:pt modelId="{A52D77A4-73FA-4ED5-BE82-D212F7F4BEDF}">
      <dgm:prSet custT="1"/>
      <dgm:spPr/>
      <dgm:t>
        <a:bodyPr/>
        <a:lstStyle/>
        <a:p>
          <a:pPr marR="0" rtl="0"/>
          <a:r>
            <a:rPr lang="en-US" sz="1600" b="0" i="0" dirty="0"/>
            <a:t>Minimal provider training exacerbates suboptimal patient outcomes</a:t>
          </a:r>
          <a:endParaRPr lang="en-US" sz="1600" dirty="0"/>
        </a:p>
      </dgm:t>
    </dgm:pt>
    <dgm:pt modelId="{279FB84A-B632-4CCD-B768-CF697DA33AC4}" type="parTrans" cxnId="{2F0E9359-CB21-4EC2-90E9-4287E025D18F}">
      <dgm:prSet/>
      <dgm:spPr/>
      <dgm:t>
        <a:bodyPr/>
        <a:lstStyle/>
        <a:p>
          <a:endParaRPr lang="en-US"/>
        </a:p>
      </dgm:t>
    </dgm:pt>
    <dgm:pt modelId="{617BBA6A-E296-4849-9E5F-1AAAB0A0B76E}" type="sibTrans" cxnId="{2F0E9359-CB21-4EC2-90E9-4287E025D18F}">
      <dgm:prSet/>
      <dgm:spPr/>
      <dgm:t>
        <a:bodyPr/>
        <a:lstStyle/>
        <a:p>
          <a:endParaRPr lang="en-US"/>
        </a:p>
      </dgm:t>
    </dgm:pt>
    <dgm:pt modelId="{8F98DF9B-6199-4D36-866E-B750CFA1A5EF}">
      <dgm:prSet custT="1"/>
      <dgm:spPr/>
      <dgm:t>
        <a:bodyPr/>
        <a:lstStyle/>
        <a:p>
          <a:pPr marR="0" rtl="0"/>
          <a:r>
            <a:rPr lang="en-US" sz="1600" b="0" i="0" dirty="0"/>
            <a:t>Fear of opioid overuse contributes to inadequate pain relief</a:t>
          </a:r>
          <a:endParaRPr lang="en-US" sz="1600" dirty="0"/>
        </a:p>
      </dgm:t>
    </dgm:pt>
    <dgm:pt modelId="{B9E706CE-7295-45FE-8936-97F13BAC770E}" type="parTrans" cxnId="{71C480A3-971D-4499-8C74-F1392701109E}">
      <dgm:prSet/>
      <dgm:spPr/>
      <dgm:t>
        <a:bodyPr/>
        <a:lstStyle/>
        <a:p>
          <a:endParaRPr lang="en-US"/>
        </a:p>
      </dgm:t>
    </dgm:pt>
    <dgm:pt modelId="{6B96668C-5B16-4C28-ABF7-F82D61A0C8BE}" type="sibTrans" cxnId="{71C480A3-971D-4499-8C74-F1392701109E}">
      <dgm:prSet/>
      <dgm:spPr/>
      <dgm:t>
        <a:bodyPr/>
        <a:lstStyle/>
        <a:p>
          <a:endParaRPr lang="en-US"/>
        </a:p>
      </dgm:t>
    </dgm:pt>
    <dgm:pt modelId="{FACCDAA2-C0E0-4727-91EC-1779777C2A72}">
      <dgm:prSet custT="1"/>
      <dgm:spPr/>
      <dgm:t>
        <a:bodyPr/>
        <a:lstStyle/>
        <a:p>
          <a:pPr marR="0" rtl="0"/>
          <a:r>
            <a:rPr lang="en-US" sz="1600" b="0" i="0" dirty="0"/>
            <a:t>Regulatory requirements heighten the need for change</a:t>
          </a:r>
          <a:endParaRPr lang="en-US" sz="1600" dirty="0"/>
        </a:p>
      </dgm:t>
    </dgm:pt>
    <dgm:pt modelId="{8E411E9E-33A9-45B0-A6E7-CC9CACC69267}" type="parTrans" cxnId="{6609356F-7611-415D-8B60-1A2D8C03A543}">
      <dgm:prSet/>
      <dgm:spPr/>
      <dgm:t>
        <a:bodyPr/>
        <a:lstStyle/>
        <a:p>
          <a:endParaRPr lang="en-US"/>
        </a:p>
      </dgm:t>
    </dgm:pt>
    <dgm:pt modelId="{54E40191-BB06-41EA-8473-8BA46E19A3AA}" type="sibTrans" cxnId="{6609356F-7611-415D-8B60-1A2D8C03A543}">
      <dgm:prSet/>
      <dgm:spPr/>
      <dgm:t>
        <a:bodyPr/>
        <a:lstStyle/>
        <a:p>
          <a:endParaRPr lang="en-US"/>
        </a:p>
      </dgm:t>
    </dgm:pt>
    <dgm:pt modelId="{5313A65E-2264-435A-A7CE-DF773043D9F7}">
      <dgm:prSet custT="1"/>
      <dgm:spPr/>
      <dgm:t>
        <a:bodyPr/>
        <a:lstStyle/>
        <a:p>
          <a:pPr marR="0" rtl="0"/>
          <a:r>
            <a:rPr lang="en-US" sz="1600" b="0" i="0" dirty="0"/>
            <a:t>Pediatric and elderly populations face unique pain challenges</a:t>
          </a:r>
          <a:endParaRPr lang="en-US" sz="1600" dirty="0"/>
        </a:p>
      </dgm:t>
    </dgm:pt>
    <dgm:pt modelId="{8F9F4058-708B-4C9B-A65F-0C38E25B5654}" type="parTrans" cxnId="{00A6D0C4-0C5D-4933-86EC-EA7E33EE51DC}">
      <dgm:prSet/>
      <dgm:spPr/>
      <dgm:t>
        <a:bodyPr/>
        <a:lstStyle/>
        <a:p>
          <a:endParaRPr lang="en-US"/>
        </a:p>
      </dgm:t>
    </dgm:pt>
    <dgm:pt modelId="{802305E3-9777-45EC-9369-7F37BDAEBA6C}" type="sibTrans" cxnId="{00A6D0C4-0C5D-4933-86EC-EA7E33EE51DC}">
      <dgm:prSet/>
      <dgm:spPr/>
      <dgm:t>
        <a:bodyPr/>
        <a:lstStyle/>
        <a:p>
          <a:endParaRPr lang="en-US"/>
        </a:p>
      </dgm:t>
    </dgm:pt>
    <dgm:pt modelId="{E325E988-2FF8-49A6-A560-EB5B711100F7}">
      <dgm:prSet custT="1"/>
      <dgm:spPr/>
      <dgm:t>
        <a:bodyPr/>
        <a:lstStyle/>
        <a:p>
          <a:pPr marR="0" rtl="0"/>
          <a:r>
            <a:rPr lang="en-US" sz="1600" b="0" i="0" dirty="0"/>
            <a:t>Implementation of evidence-based strategies improves care quality</a:t>
          </a:r>
          <a:endParaRPr lang="en-US" sz="1600" dirty="0"/>
        </a:p>
      </dgm:t>
    </dgm:pt>
    <dgm:pt modelId="{6E47FE41-3A63-468A-91DC-F7EAF2005EFB}" type="parTrans" cxnId="{F43DA592-3878-40E4-8DD9-27E615471C71}">
      <dgm:prSet/>
      <dgm:spPr/>
      <dgm:t>
        <a:bodyPr/>
        <a:lstStyle/>
        <a:p>
          <a:endParaRPr lang="en-US"/>
        </a:p>
      </dgm:t>
    </dgm:pt>
    <dgm:pt modelId="{9F54436A-D60F-413F-AB33-39542BCD3E65}" type="sibTrans" cxnId="{F43DA592-3878-40E4-8DD9-27E615471C71}">
      <dgm:prSet/>
      <dgm:spPr/>
      <dgm:t>
        <a:bodyPr/>
        <a:lstStyle/>
        <a:p>
          <a:endParaRPr lang="en-US"/>
        </a:p>
      </dgm:t>
    </dgm:pt>
    <dgm:pt modelId="{E668BBBB-8240-4167-BF3D-07F734D55BB7}" type="pres">
      <dgm:prSet presAssocID="{F2107AA1-25BE-4C94-AA26-00113FAC97E5}" presName="Name0" presStyleCnt="0">
        <dgm:presLayoutVars>
          <dgm:dir/>
          <dgm:resizeHandles val="exact"/>
        </dgm:presLayoutVars>
      </dgm:prSet>
      <dgm:spPr/>
      <dgm:t>
        <a:bodyPr/>
        <a:lstStyle/>
        <a:p>
          <a:endParaRPr lang="en-US"/>
        </a:p>
      </dgm:t>
    </dgm:pt>
    <dgm:pt modelId="{FD0EF5B2-B8F7-48AC-B437-A523F1596195}" type="pres">
      <dgm:prSet presAssocID="{348D1BCE-786F-4119-9A67-93A27416A944}" presName="node" presStyleLbl="node1" presStyleIdx="0" presStyleCnt="7">
        <dgm:presLayoutVars>
          <dgm:bulletEnabled val="1"/>
        </dgm:presLayoutVars>
      </dgm:prSet>
      <dgm:spPr/>
      <dgm:t>
        <a:bodyPr/>
        <a:lstStyle/>
        <a:p>
          <a:endParaRPr lang="en-US"/>
        </a:p>
      </dgm:t>
    </dgm:pt>
    <dgm:pt modelId="{9309BA19-EEAE-4D32-83E8-DB3D8DC289FF}" type="pres">
      <dgm:prSet presAssocID="{7D199ED3-F5B6-48FC-9577-9014C671773B}" presName="sibTrans" presStyleCnt="0"/>
      <dgm:spPr/>
    </dgm:pt>
    <dgm:pt modelId="{7DA946F5-6605-42F0-B649-BFA772312051}" type="pres">
      <dgm:prSet presAssocID="{38759532-7D52-465D-ABCE-AE2A6086F0A4}" presName="node" presStyleLbl="node1" presStyleIdx="1" presStyleCnt="7">
        <dgm:presLayoutVars>
          <dgm:bulletEnabled val="1"/>
        </dgm:presLayoutVars>
      </dgm:prSet>
      <dgm:spPr/>
      <dgm:t>
        <a:bodyPr/>
        <a:lstStyle/>
        <a:p>
          <a:endParaRPr lang="en-US"/>
        </a:p>
      </dgm:t>
    </dgm:pt>
    <dgm:pt modelId="{77ED384C-55D6-411A-89A3-833F8240812C}" type="pres">
      <dgm:prSet presAssocID="{187CE6CE-F80A-4FE7-89F2-2437C97E23B3}" presName="sibTrans" presStyleCnt="0"/>
      <dgm:spPr/>
    </dgm:pt>
    <dgm:pt modelId="{589D5569-DCAA-4D40-AEA2-240B942882AF}" type="pres">
      <dgm:prSet presAssocID="{A52D77A4-73FA-4ED5-BE82-D212F7F4BEDF}" presName="node" presStyleLbl="node1" presStyleIdx="2" presStyleCnt="7">
        <dgm:presLayoutVars>
          <dgm:bulletEnabled val="1"/>
        </dgm:presLayoutVars>
      </dgm:prSet>
      <dgm:spPr/>
      <dgm:t>
        <a:bodyPr/>
        <a:lstStyle/>
        <a:p>
          <a:endParaRPr lang="en-US"/>
        </a:p>
      </dgm:t>
    </dgm:pt>
    <dgm:pt modelId="{80020E66-B9E5-4BC3-BC43-57BDDB6B3E39}" type="pres">
      <dgm:prSet presAssocID="{617BBA6A-E296-4849-9E5F-1AAAB0A0B76E}" presName="sibTrans" presStyleCnt="0"/>
      <dgm:spPr/>
    </dgm:pt>
    <dgm:pt modelId="{FC78A45F-5395-49F6-83D4-F3FCD6AC9E0E}" type="pres">
      <dgm:prSet presAssocID="{8F98DF9B-6199-4D36-866E-B750CFA1A5EF}" presName="node" presStyleLbl="node1" presStyleIdx="3" presStyleCnt="7">
        <dgm:presLayoutVars>
          <dgm:bulletEnabled val="1"/>
        </dgm:presLayoutVars>
      </dgm:prSet>
      <dgm:spPr/>
      <dgm:t>
        <a:bodyPr/>
        <a:lstStyle/>
        <a:p>
          <a:endParaRPr lang="en-US"/>
        </a:p>
      </dgm:t>
    </dgm:pt>
    <dgm:pt modelId="{4C4E0CF6-80C9-4C70-B996-5BD92AD220AD}" type="pres">
      <dgm:prSet presAssocID="{6B96668C-5B16-4C28-ABF7-F82D61A0C8BE}" presName="sibTrans" presStyleCnt="0"/>
      <dgm:spPr/>
    </dgm:pt>
    <dgm:pt modelId="{871F6566-61E8-4B4E-B093-E887FA0E02C9}" type="pres">
      <dgm:prSet presAssocID="{FACCDAA2-C0E0-4727-91EC-1779777C2A72}" presName="node" presStyleLbl="node1" presStyleIdx="4" presStyleCnt="7">
        <dgm:presLayoutVars>
          <dgm:bulletEnabled val="1"/>
        </dgm:presLayoutVars>
      </dgm:prSet>
      <dgm:spPr/>
      <dgm:t>
        <a:bodyPr/>
        <a:lstStyle/>
        <a:p>
          <a:endParaRPr lang="en-US"/>
        </a:p>
      </dgm:t>
    </dgm:pt>
    <dgm:pt modelId="{F65BDAE2-9BFB-4D98-BF75-C78EBEEDDFB4}" type="pres">
      <dgm:prSet presAssocID="{54E40191-BB06-41EA-8473-8BA46E19A3AA}" presName="sibTrans" presStyleCnt="0"/>
      <dgm:spPr/>
    </dgm:pt>
    <dgm:pt modelId="{539B97F9-14EF-4911-938D-A549CB0BFDC2}" type="pres">
      <dgm:prSet presAssocID="{5313A65E-2264-435A-A7CE-DF773043D9F7}" presName="node" presStyleLbl="node1" presStyleIdx="5" presStyleCnt="7">
        <dgm:presLayoutVars>
          <dgm:bulletEnabled val="1"/>
        </dgm:presLayoutVars>
      </dgm:prSet>
      <dgm:spPr/>
      <dgm:t>
        <a:bodyPr/>
        <a:lstStyle/>
        <a:p>
          <a:endParaRPr lang="en-US"/>
        </a:p>
      </dgm:t>
    </dgm:pt>
    <dgm:pt modelId="{0C227D7E-F16D-4487-A96E-420605AFD75E}" type="pres">
      <dgm:prSet presAssocID="{802305E3-9777-45EC-9369-7F37BDAEBA6C}" presName="sibTrans" presStyleCnt="0"/>
      <dgm:spPr/>
    </dgm:pt>
    <dgm:pt modelId="{2765C167-E648-4D0C-9D2F-F397BC233CE4}" type="pres">
      <dgm:prSet presAssocID="{E325E988-2FF8-49A6-A560-EB5B711100F7}" presName="node" presStyleLbl="node1" presStyleIdx="6" presStyleCnt="7">
        <dgm:presLayoutVars>
          <dgm:bulletEnabled val="1"/>
        </dgm:presLayoutVars>
      </dgm:prSet>
      <dgm:spPr/>
      <dgm:t>
        <a:bodyPr/>
        <a:lstStyle/>
        <a:p>
          <a:endParaRPr lang="en-US"/>
        </a:p>
      </dgm:t>
    </dgm:pt>
  </dgm:ptLst>
  <dgm:cxnLst>
    <dgm:cxn modelId="{00A6D0C4-0C5D-4933-86EC-EA7E33EE51DC}" srcId="{F2107AA1-25BE-4C94-AA26-00113FAC97E5}" destId="{5313A65E-2264-435A-A7CE-DF773043D9F7}" srcOrd="5" destOrd="0" parTransId="{8F9F4058-708B-4C9B-A65F-0C38E25B5654}" sibTransId="{802305E3-9777-45EC-9369-7F37BDAEBA6C}"/>
    <dgm:cxn modelId="{C62CD75E-E5D0-48F8-96C5-57B4D7872A50}" type="presOf" srcId="{8F98DF9B-6199-4D36-866E-B750CFA1A5EF}" destId="{FC78A45F-5395-49F6-83D4-F3FCD6AC9E0E}" srcOrd="0" destOrd="0" presId="urn:microsoft.com/office/officeart/2005/8/layout/hList6"/>
    <dgm:cxn modelId="{34014EA6-F7F0-4E04-9A01-8221D5BF5711}" srcId="{F2107AA1-25BE-4C94-AA26-00113FAC97E5}" destId="{38759532-7D52-465D-ABCE-AE2A6086F0A4}" srcOrd="1" destOrd="0" parTransId="{00FB6C0F-6C59-4D1C-8C83-2769DFE48EFF}" sibTransId="{187CE6CE-F80A-4FE7-89F2-2437C97E23B3}"/>
    <dgm:cxn modelId="{7079B417-C582-4CF6-B9A5-EFAAD1DDAFD8}" type="presOf" srcId="{A52D77A4-73FA-4ED5-BE82-D212F7F4BEDF}" destId="{589D5569-DCAA-4D40-AEA2-240B942882AF}" srcOrd="0" destOrd="0" presId="urn:microsoft.com/office/officeart/2005/8/layout/hList6"/>
    <dgm:cxn modelId="{1D67B8D5-B87B-496F-816C-2427457BE44E}" srcId="{F2107AA1-25BE-4C94-AA26-00113FAC97E5}" destId="{348D1BCE-786F-4119-9A67-93A27416A944}" srcOrd="0" destOrd="0" parTransId="{50EEA119-4AB3-41F8-99EF-E95C9693C8A9}" sibTransId="{7D199ED3-F5B6-48FC-9577-9014C671773B}"/>
    <dgm:cxn modelId="{F8772CDB-5461-4903-9F16-39F890EF8956}" type="presOf" srcId="{38759532-7D52-465D-ABCE-AE2A6086F0A4}" destId="{7DA946F5-6605-42F0-B649-BFA772312051}" srcOrd="0" destOrd="0" presId="urn:microsoft.com/office/officeart/2005/8/layout/hList6"/>
    <dgm:cxn modelId="{47AFC070-1688-4230-95FB-B6A0EFFE76DB}" type="presOf" srcId="{E325E988-2FF8-49A6-A560-EB5B711100F7}" destId="{2765C167-E648-4D0C-9D2F-F397BC233CE4}" srcOrd="0" destOrd="0" presId="urn:microsoft.com/office/officeart/2005/8/layout/hList6"/>
    <dgm:cxn modelId="{5ADE7EC0-CE14-4610-BE86-5DED362C6336}" type="presOf" srcId="{F2107AA1-25BE-4C94-AA26-00113FAC97E5}" destId="{E668BBBB-8240-4167-BF3D-07F734D55BB7}" srcOrd="0" destOrd="0" presId="urn:microsoft.com/office/officeart/2005/8/layout/hList6"/>
    <dgm:cxn modelId="{71C480A3-971D-4499-8C74-F1392701109E}" srcId="{F2107AA1-25BE-4C94-AA26-00113FAC97E5}" destId="{8F98DF9B-6199-4D36-866E-B750CFA1A5EF}" srcOrd="3" destOrd="0" parTransId="{B9E706CE-7295-45FE-8936-97F13BAC770E}" sibTransId="{6B96668C-5B16-4C28-ABF7-F82D61A0C8BE}"/>
    <dgm:cxn modelId="{2F0E9359-CB21-4EC2-90E9-4287E025D18F}" srcId="{F2107AA1-25BE-4C94-AA26-00113FAC97E5}" destId="{A52D77A4-73FA-4ED5-BE82-D212F7F4BEDF}" srcOrd="2" destOrd="0" parTransId="{279FB84A-B632-4CCD-B768-CF697DA33AC4}" sibTransId="{617BBA6A-E296-4849-9E5F-1AAAB0A0B76E}"/>
    <dgm:cxn modelId="{3FD60461-4D0C-4999-A981-6067E7CE0381}" type="presOf" srcId="{FACCDAA2-C0E0-4727-91EC-1779777C2A72}" destId="{871F6566-61E8-4B4E-B093-E887FA0E02C9}" srcOrd="0" destOrd="0" presId="urn:microsoft.com/office/officeart/2005/8/layout/hList6"/>
    <dgm:cxn modelId="{F43DA592-3878-40E4-8DD9-27E615471C71}" srcId="{F2107AA1-25BE-4C94-AA26-00113FAC97E5}" destId="{E325E988-2FF8-49A6-A560-EB5B711100F7}" srcOrd="6" destOrd="0" parTransId="{6E47FE41-3A63-468A-91DC-F7EAF2005EFB}" sibTransId="{9F54436A-D60F-413F-AB33-39542BCD3E65}"/>
    <dgm:cxn modelId="{FFB3DC05-3A72-4880-A98F-DEB1C234E324}" type="presOf" srcId="{348D1BCE-786F-4119-9A67-93A27416A944}" destId="{FD0EF5B2-B8F7-48AC-B437-A523F1596195}" srcOrd="0" destOrd="0" presId="urn:microsoft.com/office/officeart/2005/8/layout/hList6"/>
    <dgm:cxn modelId="{0131E694-7DA7-4CC2-9CBD-70433345F672}" type="presOf" srcId="{5313A65E-2264-435A-A7CE-DF773043D9F7}" destId="{539B97F9-14EF-4911-938D-A549CB0BFDC2}" srcOrd="0" destOrd="0" presId="urn:microsoft.com/office/officeart/2005/8/layout/hList6"/>
    <dgm:cxn modelId="{6609356F-7611-415D-8B60-1A2D8C03A543}" srcId="{F2107AA1-25BE-4C94-AA26-00113FAC97E5}" destId="{FACCDAA2-C0E0-4727-91EC-1779777C2A72}" srcOrd="4" destOrd="0" parTransId="{8E411E9E-33A9-45B0-A6E7-CC9CACC69267}" sibTransId="{54E40191-BB06-41EA-8473-8BA46E19A3AA}"/>
    <dgm:cxn modelId="{5043E78B-14F3-4B41-8BA8-1B0F40D3A0FD}" type="presParOf" srcId="{E668BBBB-8240-4167-BF3D-07F734D55BB7}" destId="{FD0EF5B2-B8F7-48AC-B437-A523F1596195}" srcOrd="0" destOrd="0" presId="urn:microsoft.com/office/officeart/2005/8/layout/hList6"/>
    <dgm:cxn modelId="{5BF1A2DE-2BF6-466E-99F9-9D9A05D6267F}" type="presParOf" srcId="{E668BBBB-8240-4167-BF3D-07F734D55BB7}" destId="{9309BA19-EEAE-4D32-83E8-DB3D8DC289FF}" srcOrd="1" destOrd="0" presId="urn:microsoft.com/office/officeart/2005/8/layout/hList6"/>
    <dgm:cxn modelId="{1B8028ED-772C-44BF-AA3E-F1F3820B12E1}" type="presParOf" srcId="{E668BBBB-8240-4167-BF3D-07F734D55BB7}" destId="{7DA946F5-6605-42F0-B649-BFA772312051}" srcOrd="2" destOrd="0" presId="urn:microsoft.com/office/officeart/2005/8/layout/hList6"/>
    <dgm:cxn modelId="{BE1D74A7-2A66-4D85-8FDD-14522FECE964}" type="presParOf" srcId="{E668BBBB-8240-4167-BF3D-07F734D55BB7}" destId="{77ED384C-55D6-411A-89A3-833F8240812C}" srcOrd="3" destOrd="0" presId="urn:microsoft.com/office/officeart/2005/8/layout/hList6"/>
    <dgm:cxn modelId="{7D28C73A-EB4C-4142-BAB2-A1FAEA2B2D39}" type="presParOf" srcId="{E668BBBB-8240-4167-BF3D-07F734D55BB7}" destId="{589D5569-DCAA-4D40-AEA2-240B942882AF}" srcOrd="4" destOrd="0" presId="urn:microsoft.com/office/officeart/2005/8/layout/hList6"/>
    <dgm:cxn modelId="{9F495D37-B5B1-4AA9-A0DC-A3AB58B54A86}" type="presParOf" srcId="{E668BBBB-8240-4167-BF3D-07F734D55BB7}" destId="{80020E66-B9E5-4BC3-BC43-57BDDB6B3E39}" srcOrd="5" destOrd="0" presId="urn:microsoft.com/office/officeart/2005/8/layout/hList6"/>
    <dgm:cxn modelId="{2DF6E925-B693-4F49-BC21-DE9571526296}" type="presParOf" srcId="{E668BBBB-8240-4167-BF3D-07F734D55BB7}" destId="{FC78A45F-5395-49F6-83D4-F3FCD6AC9E0E}" srcOrd="6" destOrd="0" presId="urn:microsoft.com/office/officeart/2005/8/layout/hList6"/>
    <dgm:cxn modelId="{ADFDFE18-9CA2-484B-B36B-DEA00FEAE03C}" type="presParOf" srcId="{E668BBBB-8240-4167-BF3D-07F734D55BB7}" destId="{4C4E0CF6-80C9-4C70-B996-5BD92AD220AD}" srcOrd="7" destOrd="0" presId="urn:microsoft.com/office/officeart/2005/8/layout/hList6"/>
    <dgm:cxn modelId="{C763A984-0E5A-476F-8995-69A881D35B36}" type="presParOf" srcId="{E668BBBB-8240-4167-BF3D-07F734D55BB7}" destId="{871F6566-61E8-4B4E-B093-E887FA0E02C9}" srcOrd="8" destOrd="0" presId="urn:microsoft.com/office/officeart/2005/8/layout/hList6"/>
    <dgm:cxn modelId="{604C0D4A-18A3-45CD-9B89-FE3C67AC3F04}" type="presParOf" srcId="{E668BBBB-8240-4167-BF3D-07F734D55BB7}" destId="{F65BDAE2-9BFB-4D98-BF75-C78EBEEDDFB4}" srcOrd="9" destOrd="0" presId="urn:microsoft.com/office/officeart/2005/8/layout/hList6"/>
    <dgm:cxn modelId="{4C0A813A-FC80-44E2-B8A3-A07CC6AA6F90}" type="presParOf" srcId="{E668BBBB-8240-4167-BF3D-07F734D55BB7}" destId="{539B97F9-14EF-4911-938D-A549CB0BFDC2}" srcOrd="10" destOrd="0" presId="urn:microsoft.com/office/officeart/2005/8/layout/hList6"/>
    <dgm:cxn modelId="{31B7E5C1-9550-4FC5-829D-153A2896EED6}" type="presParOf" srcId="{E668BBBB-8240-4167-BF3D-07F734D55BB7}" destId="{0C227D7E-F16D-4487-A96E-420605AFD75E}" srcOrd="11" destOrd="0" presId="urn:microsoft.com/office/officeart/2005/8/layout/hList6"/>
    <dgm:cxn modelId="{DC77BF87-F352-43AB-ADDA-F0A436B608C2}" type="presParOf" srcId="{E668BBBB-8240-4167-BF3D-07F734D55BB7}" destId="{2765C167-E648-4D0C-9D2F-F397BC233CE4}" srcOrd="12"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70ABEBB-7201-4A73-95B0-B775337C8340}" type="doc">
      <dgm:prSet loTypeId="urn:microsoft.com/office/officeart/2005/8/layout/rings+Icon" loCatId="relationship" qsTypeId="urn:microsoft.com/office/officeart/2005/8/quickstyle/simple1" qsCatId="simple" csTypeId="urn:microsoft.com/office/officeart/2005/8/colors/accent1_2" csCatId="accent1"/>
      <dgm:spPr/>
      <dgm:t>
        <a:bodyPr/>
        <a:lstStyle/>
        <a:p>
          <a:endParaRPr lang="en-US"/>
        </a:p>
      </dgm:t>
    </dgm:pt>
    <dgm:pt modelId="{50D1128A-05BC-4E22-83BB-31289129469B}">
      <dgm:prSet/>
      <dgm:spPr/>
      <dgm:t>
        <a:bodyPr/>
        <a:lstStyle/>
        <a:p>
          <a:pPr marR="0" rtl="0"/>
          <a:r>
            <a:rPr lang="en-US" b="0" i="0" dirty="0"/>
            <a:t>Nursing staff and physicians central to implementation</a:t>
          </a:r>
          <a:endParaRPr lang="en-US" dirty="0"/>
        </a:p>
      </dgm:t>
    </dgm:pt>
    <dgm:pt modelId="{9F4769E6-68C5-4481-ABFD-6AB6990C87ED}" type="parTrans" cxnId="{883DE408-9FF5-4C01-9A08-48A2FFA10DC5}">
      <dgm:prSet/>
      <dgm:spPr/>
      <dgm:t>
        <a:bodyPr/>
        <a:lstStyle/>
        <a:p>
          <a:endParaRPr lang="en-US"/>
        </a:p>
      </dgm:t>
    </dgm:pt>
    <dgm:pt modelId="{E4C5FC22-463C-42D2-A16C-69534EFD4D4E}" type="sibTrans" cxnId="{883DE408-9FF5-4C01-9A08-48A2FFA10DC5}">
      <dgm:prSet/>
      <dgm:spPr/>
      <dgm:t>
        <a:bodyPr/>
        <a:lstStyle/>
        <a:p>
          <a:endParaRPr lang="en-US"/>
        </a:p>
      </dgm:t>
    </dgm:pt>
    <dgm:pt modelId="{7EEDAD52-EF8C-432A-8AB1-AD0EB0D58713}">
      <dgm:prSet/>
      <dgm:spPr/>
      <dgm:t>
        <a:bodyPr/>
        <a:lstStyle/>
        <a:p>
          <a:pPr marR="0" rtl="0"/>
          <a:r>
            <a:rPr lang="en-US" b="0" i="0"/>
            <a:t>Adequate training and support are necessary for adaptation</a:t>
          </a:r>
          <a:endParaRPr lang="en-US"/>
        </a:p>
      </dgm:t>
    </dgm:pt>
    <dgm:pt modelId="{B1D9C752-4165-4217-9073-7B8117A89973}" type="parTrans" cxnId="{7A26741D-B270-41FA-AB51-2E82EDD3E988}">
      <dgm:prSet/>
      <dgm:spPr/>
      <dgm:t>
        <a:bodyPr/>
        <a:lstStyle/>
        <a:p>
          <a:endParaRPr lang="en-US"/>
        </a:p>
      </dgm:t>
    </dgm:pt>
    <dgm:pt modelId="{F5C5DDDD-3584-4336-AA42-D2D1FD11F11A}" type="sibTrans" cxnId="{7A26741D-B270-41FA-AB51-2E82EDD3E988}">
      <dgm:prSet/>
      <dgm:spPr/>
      <dgm:t>
        <a:bodyPr/>
        <a:lstStyle/>
        <a:p>
          <a:endParaRPr lang="en-US"/>
        </a:p>
      </dgm:t>
    </dgm:pt>
    <dgm:pt modelId="{17BD3916-6D3C-4C92-83DB-CB1F7B412A88}">
      <dgm:prSet/>
      <dgm:spPr/>
      <dgm:t>
        <a:bodyPr/>
        <a:lstStyle/>
        <a:p>
          <a:pPr marR="0" rtl="0"/>
          <a:r>
            <a:rPr lang="en-US" b="0" i="0"/>
            <a:t>Administrators responsible for resource allocation and policies</a:t>
          </a:r>
          <a:endParaRPr lang="en-US"/>
        </a:p>
      </dgm:t>
    </dgm:pt>
    <dgm:pt modelId="{5408F27E-AD90-44C4-80D8-94B2272679E8}" type="parTrans" cxnId="{47DF7F49-BEF6-4358-A8A9-CF916EFBE2D5}">
      <dgm:prSet/>
      <dgm:spPr/>
      <dgm:t>
        <a:bodyPr/>
        <a:lstStyle/>
        <a:p>
          <a:endParaRPr lang="en-US"/>
        </a:p>
      </dgm:t>
    </dgm:pt>
    <dgm:pt modelId="{257E552D-D97C-45EA-BB5D-792900747F88}" type="sibTrans" cxnId="{47DF7F49-BEF6-4358-A8A9-CF916EFBE2D5}">
      <dgm:prSet/>
      <dgm:spPr/>
      <dgm:t>
        <a:bodyPr/>
        <a:lstStyle/>
        <a:p>
          <a:endParaRPr lang="en-US"/>
        </a:p>
      </dgm:t>
    </dgm:pt>
    <dgm:pt modelId="{60941D3C-94B3-4E7B-A031-BCA810FE48E8}">
      <dgm:prSet/>
      <dgm:spPr/>
      <dgm:t>
        <a:bodyPr/>
        <a:lstStyle/>
        <a:p>
          <a:pPr marR="0" rtl="0"/>
          <a:r>
            <a:rPr lang="en-US" b="0" i="0"/>
            <a:t>Patients and families offer feedback on interventions</a:t>
          </a:r>
          <a:endParaRPr lang="en-US"/>
        </a:p>
      </dgm:t>
    </dgm:pt>
    <dgm:pt modelId="{C9838659-B0E9-4B28-9DAE-7F32E0639E1F}" type="parTrans" cxnId="{823D5EBA-834D-491A-9EAB-D292B0906956}">
      <dgm:prSet/>
      <dgm:spPr/>
      <dgm:t>
        <a:bodyPr/>
        <a:lstStyle/>
        <a:p>
          <a:endParaRPr lang="en-US"/>
        </a:p>
      </dgm:t>
    </dgm:pt>
    <dgm:pt modelId="{624391F3-EFE8-4F04-849E-64D1BEFC8255}" type="sibTrans" cxnId="{823D5EBA-834D-491A-9EAB-D292B0906956}">
      <dgm:prSet/>
      <dgm:spPr/>
      <dgm:t>
        <a:bodyPr/>
        <a:lstStyle/>
        <a:p>
          <a:endParaRPr lang="en-US"/>
        </a:p>
      </dgm:t>
    </dgm:pt>
    <dgm:pt modelId="{EA5ED35A-C750-472B-B269-790F42E441D4}">
      <dgm:prSet/>
      <dgm:spPr/>
      <dgm:t>
        <a:bodyPr/>
        <a:lstStyle/>
        <a:p>
          <a:pPr marR="0" rtl="0"/>
          <a:r>
            <a:rPr lang="en-US" b="0" i="0"/>
            <a:t>Risks include staff resistance and miscommunication during transition</a:t>
          </a:r>
          <a:endParaRPr lang="en-US"/>
        </a:p>
      </dgm:t>
    </dgm:pt>
    <dgm:pt modelId="{4CDC9FA3-F704-42F4-8528-98C123350222}" type="parTrans" cxnId="{D23D2A47-B33A-4221-B3E5-111462755886}">
      <dgm:prSet/>
      <dgm:spPr/>
      <dgm:t>
        <a:bodyPr/>
        <a:lstStyle/>
        <a:p>
          <a:endParaRPr lang="en-US"/>
        </a:p>
      </dgm:t>
    </dgm:pt>
    <dgm:pt modelId="{29637ED9-1F3C-47F4-880E-E0C6E2700D32}" type="sibTrans" cxnId="{D23D2A47-B33A-4221-B3E5-111462755886}">
      <dgm:prSet/>
      <dgm:spPr/>
      <dgm:t>
        <a:bodyPr/>
        <a:lstStyle/>
        <a:p>
          <a:endParaRPr lang="en-US"/>
        </a:p>
      </dgm:t>
    </dgm:pt>
    <dgm:pt modelId="{12B05B12-C8D3-4EC2-962E-FB1863A24977}">
      <dgm:prSet/>
      <dgm:spPr/>
      <dgm:t>
        <a:bodyPr/>
        <a:lstStyle/>
        <a:p>
          <a:pPr marR="0" rtl="0"/>
          <a:r>
            <a:rPr lang="en-US" b="0" i="0"/>
            <a:t>Financial strain from training and tool purchases</a:t>
          </a:r>
          <a:endParaRPr lang="en-US"/>
        </a:p>
      </dgm:t>
    </dgm:pt>
    <dgm:pt modelId="{8CD12383-276A-4259-9890-84C004746BD2}" type="parTrans" cxnId="{B02300F5-E46B-46E7-A5DA-94CBCD5A5767}">
      <dgm:prSet/>
      <dgm:spPr/>
      <dgm:t>
        <a:bodyPr/>
        <a:lstStyle/>
        <a:p>
          <a:endParaRPr lang="en-US"/>
        </a:p>
      </dgm:t>
    </dgm:pt>
    <dgm:pt modelId="{83832B8D-F178-40EB-AD53-567DC96C7D2E}" type="sibTrans" cxnId="{B02300F5-E46B-46E7-A5DA-94CBCD5A5767}">
      <dgm:prSet/>
      <dgm:spPr/>
      <dgm:t>
        <a:bodyPr/>
        <a:lstStyle/>
        <a:p>
          <a:endParaRPr lang="en-US"/>
        </a:p>
      </dgm:t>
    </dgm:pt>
    <dgm:pt modelId="{FB434269-B2DE-4421-AB6D-749ED44DB549}">
      <dgm:prSet/>
      <dgm:spPr/>
      <dgm:t>
        <a:bodyPr/>
        <a:lstStyle/>
        <a:p>
          <a:pPr marR="0" rtl="0"/>
          <a:r>
            <a:rPr lang="en-US" b="0" i="0"/>
            <a:t>Clear communication and ongoing education mitigate risks</a:t>
          </a:r>
          <a:endParaRPr lang="en-US"/>
        </a:p>
      </dgm:t>
    </dgm:pt>
    <dgm:pt modelId="{C7DFD4A9-A0B0-4428-9592-F4D03B672CA8}" type="parTrans" cxnId="{0F84B17D-D9EA-484E-8B27-EEE2F6A1EF98}">
      <dgm:prSet/>
      <dgm:spPr/>
      <dgm:t>
        <a:bodyPr/>
        <a:lstStyle/>
        <a:p>
          <a:endParaRPr lang="en-US"/>
        </a:p>
      </dgm:t>
    </dgm:pt>
    <dgm:pt modelId="{192B0634-75B4-4932-9717-F7C4FAAB76FA}" type="sibTrans" cxnId="{0F84B17D-D9EA-484E-8B27-EEE2F6A1EF98}">
      <dgm:prSet/>
      <dgm:spPr/>
      <dgm:t>
        <a:bodyPr/>
        <a:lstStyle/>
        <a:p>
          <a:endParaRPr lang="en-US"/>
        </a:p>
      </dgm:t>
    </dgm:pt>
    <dgm:pt modelId="{AE8BD726-E685-4C60-8B31-7037E25233B1}" type="pres">
      <dgm:prSet presAssocID="{070ABEBB-7201-4A73-95B0-B775337C8340}" presName="Name0" presStyleCnt="0">
        <dgm:presLayoutVars>
          <dgm:chMax val="7"/>
          <dgm:dir/>
          <dgm:resizeHandles val="exact"/>
        </dgm:presLayoutVars>
      </dgm:prSet>
      <dgm:spPr/>
      <dgm:t>
        <a:bodyPr/>
        <a:lstStyle/>
        <a:p>
          <a:endParaRPr lang="en-US"/>
        </a:p>
      </dgm:t>
    </dgm:pt>
    <dgm:pt modelId="{9D8985BC-8634-4207-A8C3-94E684158F10}" type="pres">
      <dgm:prSet presAssocID="{070ABEBB-7201-4A73-95B0-B775337C8340}" presName="ellipse1" presStyleLbl="vennNode1" presStyleIdx="0" presStyleCnt="7">
        <dgm:presLayoutVars>
          <dgm:bulletEnabled val="1"/>
        </dgm:presLayoutVars>
      </dgm:prSet>
      <dgm:spPr/>
      <dgm:t>
        <a:bodyPr/>
        <a:lstStyle/>
        <a:p>
          <a:endParaRPr lang="en-US"/>
        </a:p>
      </dgm:t>
    </dgm:pt>
    <dgm:pt modelId="{3C31D5FB-0178-4192-BE5E-AE898FDC0E00}" type="pres">
      <dgm:prSet presAssocID="{070ABEBB-7201-4A73-95B0-B775337C8340}" presName="ellipse2" presStyleLbl="vennNode1" presStyleIdx="1" presStyleCnt="7">
        <dgm:presLayoutVars>
          <dgm:bulletEnabled val="1"/>
        </dgm:presLayoutVars>
      </dgm:prSet>
      <dgm:spPr/>
      <dgm:t>
        <a:bodyPr/>
        <a:lstStyle/>
        <a:p>
          <a:endParaRPr lang="en-US"/>
        </a:p>
      </dgm:t>
    </dgm:pt>
    <dgm:pt modelId="{A826E4C5-4F30-4EFD-A245-FB585B1E0E8C}" type="pres">
      <dgm:prSet presAssocID="{070ABEBB-7201-4A73-95B0-B775337C8340}" presName="ellipse3" presStyleLbl="vennNode1" presStyleIdx="2" presStyleCnt="7">
        <dgm:presLayoutVars>
          <dgm:bulletEnabled val="1"/>
        </dgm:presLayoutVars>
      </dgm:prSet>
      <dgm:spPr/>
      <dgm:t>
        <a:bodyPr/>
        <a:lstStyle/>
        <a:p>
          <a:endParaRPr lang="en-US"/>
        </a:p>
      </dgm:t>
    </dgm:pt>
    <dgm:pt modelId="{76E55CE5-4D99-4805-8291-925DB825A0DA}" type="pres">
      <dgm:prSet presAssocID="{070ABEBB-7201-4A73-95B0-B775337C8340}" presName="ellipse4" presStyleLbl="vennNode1" presStyleIdx="3" presStyleCnt="7">
        <dgm:presLayoutVars>
          <dgm:bulletEnabled val="1"/>
        </dgm:presLayoutVars>
      </dgm:prSet>
      <dgm:spPr/>
      <dgm:t>
        <a:bodyPr/>
        <a:lstStyle/>
        <a:p>
          <a:endParaRPr lang="en-US"/>
        </a:p>
      </dgm:t>
    </dgm:pt>
    <dgm:pt modelId="{4C0A4B59-FB5F-4BC0-A236-8AD4D13F2C83}" type="pres">
      <dgm:prSet presAssocID="{070ABEBB-7201-4A73-95B0-B775337C8340}" presName="ellipse5" presStyleLbl="vennNode1" presStyleIdx="4" presStyleCnt="7">
        <dgm:presLayoutVars>
          <dgm:bulletEnabled val="1"/>
        </dgm:presLayoutVars>
      </dgm:prSet>
      <dgm:spPr/>
      <dgm:t>
        <a:bodyPr/>
        <a:lstStyle/>
        <a:p>
          <a:endParaRPr lang="en-US"/>
        </a:p>
      </dgm:t>
    </dgm:pt>
    <dgm:pt modelId="{2E76ED7A-FE6D-45EB-B22E-6999135AD0CC}" type="pres">
      <dgm:prSet presAssocID="{070ABEBB-7201-4A73-95B0-B775337C8340}" presName="ellipse6" presStyleLbl="vennNode1" presStyleIdx="5" presStyleCnt="7">
        <dgm:presLayoutVars>
          <dgm:bulletEnabled val="1"/>
        </dgm:presLayoutVars>
      </dgm:prSet>
      <dgm:spPr/>
      <dgm:t>
        <a:bodyPr/>
        <a:lstStyle/>
        <a:p>
          <a:endParaRPr lang="en-US"/>
        </a:p>
      </dgm:t>
    </dgm:pt>
    <dgm:pt modelId="{1E4EB263-C775-4A3A-942E-DA928D9F9DF1}" type="pres">
      <dgm:prSet presAssocID="{070ABEBB-7201-4A73-95B0-B775337C8340}" presName="ellipse7" presStyleLbl="vennNode1" presStyleIdx="6" presStyleCnt="7">
        <dgm:presLayoutVars>
          <dgm:bulletEnabled val="1"/>
        </dgm:presLayoutVars>
      </dgm:prSet>
      <dgm:spPr/>
      <dgm:t>
        <a:bodyPr/>
        <a:lstStyle/>
        <a:p>
          <a:endParaRPr lang="en-US"/>
        </a:p>
      </dgm:t>
    </dgm:pt>
  </dgm:ptLst>
  <dgm:cxnLst>
    <dgm:cxn modelId="{7A26741D-B270-41FA-AB51-2E82EDD3E988}" srcId="{070ABEBB-7201-4A73-95B0-B775337C8340}" destId="{7EEDAD52-EF8C-432A-8AB1-AD0EB0D58713}" srcOrd="1" destOrd="0" parTransId="{B1D9C752-4165-4217-9073-7B8117A89973}" sibTransId="{F5C5DDDD-3584-4336-AA42-D2D1FD11F11A}"/>
    <dgm:cxn modelId="{0F84B17D-D9EA-484E-8B27-EEE2F6A1EF98}" srcId="{070ABEBB-7201-4A73-95B0-B775337C8340}" destId="{FB434269-B2DE-4421-AB6D-749ED44DB549}" srcOrd="6" destOrd="0" parTransId="{C7DFD4A9-A0B0-4428-9592-F4D03B672CA8}" sibTransId="{192B0634-75B4-4932-9717-F7C4FAAB76FA}"/>
    <dgm:cxn modelId="{D88D1C43-4548-4347-94FC-18231663C209}" type="presOf" srcId="{12B05B12-C8D3-4EC2-962E-FB1863A24977}" destId="{2E76ED7A-FE6D-45EB-B22E-6999135AD0CC}" srcOrd="0" destOrd="0" presId="urn:microsoft.com/office/officeart/2005/8/layout/rings+Icon"/>
    <dgm:cxn modelId="{B02300F5-E46B-46E7-A5DA-94CBCD5A5767}" srcId="{070ABEBB-7201-4A73-95B0-B775337C8340}" destId="{12B05B12-C8D3-4EC2-962E-FB1863A24977}" srcOrd="5" destOrd="0" parTransId="{8CD12383-276A-4259-9890-84C004746BD2}" sibTransId="{83832B8D-F178-40EB-AD53-567DC96C7D2E}"/>
    <dgm:cxn modelId="{DD75D593-B097-48FC-9BF6-C1250F43969D}" type="presOf" srcId="{FB434269-B2DE-4421-AB6D-749ED44DB549}" destId="{1E4EB263-C775-4A3A-942E-DA928D9F9DF1}" srcOrd="0" destOrd="0" presId="urn:microsoft.com/office/officeart/2005/8/layout/rings+Icon"/>
    <dgm:cxn modelId="{D23D2A47-B33A-4221-B3E5-111462755886}" srcId="{070ABEBB-7201-4A73-95B0-B775337C8340}" destId="{EA5ED35A-C750-472B-B269-790F42E441D4}" srcOrd="4" destOrd="0" parTransId="{4CDC9FA3-F704-42F4-8528-98C123350222}" sibTransId="{29637ED9-1F3C-47F4-880E-E0C6E2700D32}"/>
    <dgm:cxn modelId="{EC450FC2-AD5E-4A9A-9FEE-089755E984B3}" type="presOf" srcId="{60941D3C-94B3-4E7B-A031-BCA810FE48E8}" destId="{76E55CE5-4D99-4805-8291-925DB825A0DA}" srcOrd="0" destOrd="0" presId="urn:microsoft.com/office/officeart/2005/8/layout/rings+Icon"/>
    <dgm:cxn modelId="{47DF7F49-BEF6-4358-A8A9-CF916EFBE2D5}" srcId="{070ABEBB-7201-4A73-95B0-B775337C8340}" destId="{17BD3916-6D3C-4C92-83DB-CB1F7B412A88}" srcOrd="2" destOrd="0" parTransId="{5408F27E-AD90-44C4-80D8-94B2272679E8}" sibTransId="{257E552D-D97C-45EA-BB5D-792900747F88}"/>
    <dgm:cxn modelId="{002FA0EC-9FFF-4E70-8523-CF41DE7DCFA5}" type="presOf" srcId="{17BD3916-6D3C-4C92-83DB-CB1F7B412A88}" destId="{A826E4C5-4F30-4EFD-A245-FB585B1E0E8C}" srcOrd="0" destOrd="0" presId="urn:microsoft.com/office/officeart/2005/8/layout/rings+Icon"/>
    <dgm:cxn modelId="{823D5EBA-834D-491A-9EAB-D292B0906956}" srcId="{070ABEBB-7201-4A73-95B0-B775337C8340}" destId="{60941D3C-94B3-4E7B-A031-BCA810FE48E8}" srcOrd="3" destOrd="0" parTransId="{C9838659-B0E9-4B28-9DAE-7F32E0639E1F}" sibTransId="{624391F3-EFE8-4F04-849E-64D1BEFC8255}"/>
    <dgm:cxn modelId="{1E884C85-29FF-4834-B0EA-28297805BFBA}" type="presOf" srcId="{50D1128A-05BC-4E22-83BB-31289129469B}" destId="{9D8985BC-8634-4207-A8C3-94E684158F10}" srcOrd="0" destOrd="0" presId="urn:microsoft.com/office/officeart/2005/8/layout/rings+Icon"/>
    <dgm:cxn modelId="{A8EB4565-C4F4-492B-9EAE-3B9294EA6889}" type="presOf" srcId="{070ABEBB-7201-4A73-95B0-B775337C8340}" destId="{AE8BD726-E685-4C60-8B31-7037E25233B1}" srcOrd="0" destOrd="0" presId="urn:microsoft.com/office/officeart/2005/8/layout/rings+Icon"/>
    <dgm:cxn modelId="{4541C6F9-6968-423F-8433-802F285145FF}" type="presOf" srcId="{7EEDAD52-EF8C-432A-8AB1-AD0EB0D58713}" destId="{3C31D5FB-0178-4192-BE5E-AE898FDC0E00}" srcOrd="0" destOrd="0" presId="urn:microsoft.com/office/officeart/2005/8/layout/rings+Icon"/>
    <dgm:cxn modelId="{CD75FB23-7B25-435F-98BF-74AD2F452333}" type="presOf" srcId="{EA5ED35A-C750-472B-B269-790F42E441D4}" destId="{4C0A4B59-FB5F-4BC0-A236-8AD4D13F2C83}" srcOrd="0" destOrd="0" presId="urn:microsoft.com/office/officeart/2005/8/layout/rings+Icon"/>
    <dgm:cxn modelId="{883DE408-9FF5-4C01-9A08-48A2FFA10DC5}" srcId="{070ABEBB-7201-4A73-95B0-B775337C8340}" destId="{50D1128A-05BC-4E22-83BB-31289129469B}" srcOrd="0" destOrd="0" parTransId="{9F4769E6-68C5-4481-ABFD-6AB6990C87ED}" sibTransId="{E4C5FC22-463C-42D2-A16C-69534EFD4D4E}"/>
    <dgm:cxn modelId="{982DB0EA-CF73-4E73-BB59-004E06941C40}" type="presParOf" srcId="{AE8BD726-E685-4C60-8B31-7037E25233B1}" destId="{9D8985BC-8634-4207-A8C3-94E684158F10}" srcOrd="0" destOrd="0" presId="urn:microsoft.com/office/officeart/2005/8/layout/rings+Icon"/>
    <dgm:cxn modelId="{655551B2-6EE0-4222-9173-58ED29972F8E}" type="presParOf" srcId="{AE8BD726-E685-4C60-8B31-7037E25233B1}" destId="{3C31D5FB-0178-4192-BE5E-AE898FDC0E00}" srcOrd="1" destOrd="0" presId="urn:microsoft.com/office/officeart/2005/8/layout/rings+Icon"/>
    <dgm:cxn modelId="{95DF76F0-5514-4632-8E93-2DC9FE83A2E8}" type="presParOf" srcId="{AE8BD726-E685-4C60-8B31-7037E25233B1}" destId="{A826E4C5-4F30-4EFD-A245-FB585B1E0E8C}" srcOrd="2" destOrd="0" presId="urn:microsoft.com/office/officeart/2005/8/layout/rings+Icon"/>
    <dgm:cxn modelId="{42499B50-2081-4A9C-B8FE-17686F106374}" type="presParOf" srcId="{AE8BD726-E685-4C60-8B31-7037E25233B1}" destId="{76E55CE5-4D99-4805-8291-925DB825A0DA}" srcOrd="3" destOrd="0" presId="urn:microsoft.com/office/officeart/2005/8/layout/rings+Icon"/>
    <dgm:cxn modelId="{AF55DE79-8C7F-4031-89B2-47ADAD929557}" type="presParOf" srcId="{AE8BD726-E685-4C60-8B31-7037E25233B1}" destId="{4C0A4B59-FB5F-4BC0-A236-8AD4D13F2C83}" srcOrd="4" destOrd="0" presId="urn:microsoft.com/office/officeart/2005/8/layout/rings+Icon"/>
    <dgm:cxn modelId="{5479BD8B-E3CE-423A-B999-C9B7C6490002}" type="presParOf" srcId="{AE8BD726-E685-4C60-8B31-7037E25233B1}" destId="{2E76ED7A-FE6D-45EB-B22E-6999135AD0CC}" srcOrd="5" destOrd="0" presId="urn:microsoft.com/office/officeart/2005/8/layout/rings+Icon"/>
    <dgm:cxn modelId="{90B52FA8-06B3-44AC-B45C-04F94BA8D2FC}" type="presParOf" srcId="{AE8BD726-E685-4C60-8B31-7037E25233B1}" destId="{1E4EB263-C775-4A3A-942E-DA928D9F9DF1}" srcOrd="6"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0973B42-C51D-4179-8D84-B44582E18295}" type="doc">
      <dgm:prSet loTypeId="urn:microsoft.com/office/officeart/2005/8/layout/list1" loCatId="list" qsTypeId="urn:microsoft.com/office/officeart/2005/8/quickstyle/simple1" qsCatId="simple" csTypeId="urn:microsoft.com/office/officeart/2005/8/colors/accent1_2" csCatId="accent1"/>
      <dgm:spPr/>
      <dgm:t>
        <a:bodyPr/>
        <a:lstStyle/>
        <a:p>
          <a:endParaRPr lang="en-US"/>
        </a:p>
      </dgm:t>
    </dgm:pt>
    <dgm:pt modelId="{772A2456-F546-475C-81DC-6512A9C1FACF}">
      <dgm:prSet/>
      <dgm:spPr/>
      <dgm:t>
        <a:bodyPr/>
        <a:lstStyle/>
        <a:p>
          <a:pPr marR="0" rtl="0"/>
          <a:r>
            <a:rPr lang="en-US" b="0" i="0"/>
            <a:t>Implement standardized pain assessment tools for consistency</a:t>
          </a:r>
          <a:endParaRPr lang="en-US"/>
        </a:p>
      </dgm:t>
    </dgm:pt>
    <dgm:pt modelId="{A3B09527-C061-44C3-BFC4-1F469342D1FE}" type="parTrans" cxnId="{70388576-8CBB-484E-AADD-2B6D7938F6ED}">
      <dgm:prSet/>
      <dgm:spPr/>
      <dgm:t>
        <a:bodyPr/>
        <a:lstStyle/>
        <a:p>
          <a:endParaRPr lang="en-US"/>
        </a:p>
      </dgm:t>
    </dgm:pt>
    <dgm:pt modelId="{7078C3DA-E0CE-44C1-AD2E-FC83CE8B807A}" type="sibTrans" cxnId="{70388576-8CBB-484E-AADD-2B6D7938F6ED}">
      <dgm:prSet/>
      <dgm:spPr/>
      <dgm:t>
        <a:bodyPr/>
        <a:lstStyle/>
        <a:p>
          <a:endParaRPr lang="en-US"/>
        </a:p>
      </dgm:t>
    </dgm:pt>
    <dgm:pt modelId="{F9B17CF9-E307-4C28-9DC4-F14160FF9403}">
      <dgm:prSet/>
      <dgm:spPr/>
      <dgm:t>
        <a:bodyPr/>
        <a:lstStyle/>
        <a:p>
          <a:pPr marR="0" rtl="0"/>
          <a:r>
            <a:rPr lang="en-US" b="0" i="0"/>
            <a:t>Use Visual Analog Scale (VAS) and Numeric Rating Scale</a:t>
          </a:r>
          <a:endParaRPr lang="en-US"/>
        </a:p>
      </dgm:t>
    </dgm:pt>
    <dgm:pt modelId="{3DBF6546-D5BD-4EA9-A660-E7C18EDD382C}" type="parTrans" cxnId="{6628CECF-B6C2-4024-B46B-535549C2FBF4}">
      <dgm:prSet/>
      <dgm:spPr/>
      <dgm:t>
        <a:bodyPr/>
        <a:lstStyle/>
        <a:p>
          <a:endParaRPr lang="en-US"/>
        </a:p>
      </dgm:t>
    </dgm:pt>
    <dgm:pt modelId="{54FF083F-B2DE-4D54-8745-34E0C71B3736}" type="sibTrans" cxnId="{6628CECF-B6C2-4024-B46B-535549C2FBF4}">
      <dgm:prSet/>
      <dgm:spPr/>
      <dgm:t>
        <a:bodyPr/>
        <a:lstStyle/>
        <a:p>
          <a:endParaRPr lang="en-US"/>
        </a:p>
      </dgm:t>
    </dgm:pt>
    <dgm:pt modelId="{ABC85225-1E9E-418C-BD73-B682A4BECFAA}">
      <dgm:prSet/>
      <dgm:spPr/>
      <dgm:t>
        <a:bodyPr/>
        <a:lstStyle/>
        <a:p>
          <a:pPr marR="0" rtl="0"/>
          <a:r>
            <a:rPr lang="en-US" b="0" i="0"/>
            <a:t>Combine pharmacologic and non-pharmacologic interventions</a:t>
          </a:r>
          <a:endParaRPr lang="en-US"/>
        </a:p>
      </dgm:t>
    </dgm:pt>
    <dgm:pt modelId="{D13881A1-0845-42A5-93C0-A5586E5947B0}" type="parTrans" cxnId="{E0D35623-E6ED-4B86-AC15-9D1E38768C71}">
      <dgm:prSet/>
      <dgm:spPr/>
      <dgm:t>
        <a:bodyPr/>
        <a:lstStyle/>
        <a:p>
          <a:endParaRPr lang="en-US"/>
        </a:p>
      </dgm:t>
    </dgm:pt>
    <dgm:pt modelId="{981B3001-0622-4604-943F-2B34B84EA2DE}" type="sibTrans" cxnId="{E0D35623-E6ED-4B86-AC15-9D1E38768C71}">
      <dgm:prSet/>
      <dgm:spPr/>
      <dgm:t>
        <a:bodyPr/>
        <a:lstStyle/>
        <a:p>
          <a:endParaRPr lang="en-US"/>
        </a:p>
      </dgm:t>
    </dgm:pt>
    <dgm:pt modelId="{8D330A22-C7DB-4417-A68D-A9E08A191D9F}">
      <dgm:prSet/>
      <dgm:spPr/>
      <dgm:t>
        <a:bodyPr/>
        <a:lstStyle/>
        <a:p>
          <a:pPr marR="0" rtl="0"/>
          <a:r>
            <a:rPr lang="en-US" b="0" i="0"/>
            <a:t>Tailor pain management to individual patient needs</a:t>
          </a:r>
          <a:endParaRPr lang="en-US"/>
        </a:p>
      </dgm:t>
    </dgm:pt>
    <dgm:pt modelId="{CC3FA7C8-8683-409B-9611-DBEB9796FBAF}" type="parTrans" cxnId="{482977E6-2BBF-4BD9-B166-7244799495F2}">
      <dgm:prSet/>
      <dgm:spPr/>
      <dgm:t>
        <a:bodyPr/>
        <a:lstStyle/>
        <a:p>
          <a:endParaRPr lang="en-US"/>
        </a:p>
      </dgm:t>
    </dgm:pt>
    <dgm:pt modelId="{B77A17C3-527C-45B3-A28F-7C035B19FD1D}" type="sibTrans" cxnId="{482977E6-2BBF-4BD9-B166-7244799495F2}">
      <dgm:prSet/>
      <dgm:spPr/>
      <dgm:t>
        <a:bodyPr/>
        <a:lstStyle/>
        <a:p>
          <a:endParaRPr lang="en-US"/>
        </a:p>
      </dgm:t>
    </dgm:pt>
    <dgm:pt modelId="{F602C225-52CE-4565-8FF3-C68739A24881}">
      <dgm:prSet/>
      <dgm:spPr/>
      <dgm:t>
        <a:bodyPr/>
        <a:lstStyle/>
        <a:p>
          <a:pPr marR="0" rtl="0"/>
          <a:r>
            <a:rPr lang="en-US" b="0" i="0"/>
            <a:t>Structured protocols improve pain control and satisfaction</a:t>
          </a:r>
          <a:endParaRPr lang="en-US"/>
        </a:p>
      </dgm:t>
    </dgm:pt>
    <dgm:pt modelId="{ECD75D52-19DA-4402-AEB5-89D9F9D50C1F}" type="parTrans" cxnId="{9703367F-C3E1-438A-B462-940D553AE044}">
      <dgm:prSet/>
      <dgm:spPr/>
      <dgm:t>
        <a:bodyPr/>
        <a:lstStyle/>
        <a:p>
          <a:endParaRPr lang="en-US"/>
        </a:p>
      </dgm:t>
    </dgm:pt>
    <dgm:pt modelId="{16CDA9B4-1338-4E19-89C5-21ABE0660222}" type="sibTrans" cxnId="{9703367F-C3E1-438A-B462-940D553AE044}">
      <dgm:prSet/>
      <dgm:spPr/>
      <dgm:t>
        <a:bodyPr/>
        <a:lstStyle/>
        <a:p>
          <a:endParaRPr lang="en-US"/>
        </a:p>
      </dgm:t>
    </dgm:pt>
    <dgm:pt modelId="{0628F868-6276-4A66-9831-BC05ABE09A66}">
      <dgm:prSet/>
      <dgm:spPr/>
      <dgm:t>
        <a:bodyPr/>
        <a:lstStyle/>
        <a:p>
          <a:pPr marR="0" rtl="0"/>
          <a:r>
            <a:rPr lang="en-US" b="0" i="0" dirty="0"/>
            <a:t>Provide targeted training for healthcare providers</a:t>
          </a:r>
          <a:endParaRPr lang="en-US" dirty="0"/>
        </a:p>
      </dgm:t>
    </dgm:pt>
    <dgm:pt modelId="{5F0A7759-7343-4C1F-9961-3659CCC80926}" type="parTrans" cxnId="{D947F032-2489-4406-9660-49A8F8CFF5DB}">
      <dgm:prSet/>
      <dgm:spPr/>
      <dgm:t>
        <a:bodyPr/>
        <a:lstStyle/>
        <a:p>
          <a:endParaRPr lang="en-US"/>
        </a:p>
      </dgm:t>
    </dgm:pt>
    <dgm:pt modelId="{72582B7B-3132-407D-8CC7-830CEBFB4CBF}" type="sibTrans" cxnId="{D947F032-2489-4406-9660-49A8F8CFF5DB}">
      <dgm:prSet/>
      <dgm:spPr/>
      <dgm:t>
        <a:bodyPr/>
        <a:lstStyle/>
        <a:p>
          <a:endParaRPr lang="en-US"/>
        </a:p>
      </dgm:t>
    </dgm:pt>
    <dgm:pt modelId="{F9C2F7A3-8AAA-4CAE-917F-FEBB72045081}">
      <dgm:prSet/>
      <dgm:spPr/>
      <dgm:t>
        <a:bodyPr/>
        <a:lstStyle/>
        <a:p>
          <a:pPr marR="0" rtl="0"/>
          <a:r>
            <a:rPr lang="en-US" b="0" i="0"/>
            <a:t>Incorporate patient feedback to ensure patient-centered care</a:t>
          </a:r>
          <a:endParaRPr lang="en-US"/>
        </a:p>
      </dgm:t>
    </dgm:pt>
    <dgm:pt modelId="{FD84F8DE-0441-4982-AE29-AB4FD69AECEA}" type="parTrans" cxnId="{470BD3AA-7E33-44D6-8DFA-D2EA073E9F13}">
      <dgm:prSet/>
      <dgm:spPr/>
      <dgm:t>
        <a:bodyPr/>
        <a:lstStyle/>
        <a:p>
          <a:endParaRPr lang="en-US"/>
        </a:p>
      </dgm:t>
    </dgm:pt>
    <dgm:pt modelId="{CD156FAF-3128-47A1-A0F9-BF39401F150F}" type="sibTrans" cxnId="{470BD3AA-7E33-44D6-8DFA-D2EA073E9F13}">
      <dgm:prSet/>
      <dgm:spPr/>
      <dgm:t>
        <a:bodyPr/>
        <a:lstStyle/>
        <a:p>
          <a:endParaRPr lang="en-US"/>
        </a:p>
      </dgm:t>
    </dgm:pt>
    <dgm:pt modelId="{689217F6-EA69-4589-B924-540B1EC430BE}" type="pres">
      <dgm:prSet presAssocID="{90973B42-C51D-4179-8D84-B44582E18295}" presName="linear" presStyleCnt="0">
        <dgm:presLayoutVars>
          <dgm:dir/>
          <dgm:animLvl val="lvl"/>
          <dgm:resizeHandles val="exact"/>
        </dgm:presLayoutVars>
      </dgm:prSet>
      <dgm:spPr/>
      <dgm:t>
        <a:bodyPr/>
        <a:lstStyle/>
        <a:p>
          <a:endParaRPr lang="en-US"/>
        </a:p>
      </dgm:t>
    </dgm:pt>
    <dgm:pt modelId="{1FBB3D05-BD6B-48FF-88C3-675B347E1D5C}" type="pres">
      <dgm:prSet presAssocID="{772A2456-F546-475C-81DC-6512A9C1FACF}" presName="parentLin" presStyleCnt="0"/>
      <dgm:spPr/>
    </dgm:pt>
    <dgm:pt modelId="{555CCD89-A3D5-49D8-8937-0D7F1C77E731}" type="pres">
      <dgm:prSet presAssocID="{772A2456-F546-475C-81DC-6512A9C1FACF}" presName="parentLeftMargin" presStyleLbl="node1" presStyleIdx="0" presStyleCnt="7"/>
      <dgm:spPr/>
      <dgm:t>
        <a:bodyPr/>
        <a:lstStyle/>
        <a:p>
          <a:endParaRPr lang="en-US"/>
        </a:p>
      </dgm:t>
    </dgm:pt>
    <dgm:pt modelId="{35A7111C-2443-43FB-93D8-F575042F2C19}" type="pres">
      <dgm:prSet presAssocID="{772A2456-F546-475C-81DC-6512A9C1FACF}" presName="parentText" presStyleLbl="node1" presStyleIdx="0" presStyleCnt="7">
        <dgm:presLayoutVars>
          <dgm:chMax val="0"/>
          <dgm:bulletEnabled val="1"/>
        </dgm:presLayoutVars>
      </dgm:prSet>
      <dgm:spPr/>
      <dgm:t>
        <a:bodyPr/>
        <a:lstStyle/>
        <a:p>
          <a:endParaRPr lang="en-US"/>
        </a:p>
      </dgm:t>
    </dgm:pt>
    <dgm:pt modelId="{3B1DB1C1-926E-4A8B-BCF5-D013041183CC}" type="pres">
      <dgm:prSet presAssocID="{772A2456-F546-475C-81DC-6512A9C1FACF}" presName="negativeSpace" presStyleCnt="0"/>
      <dgm:spPr/>
    </dgm:pt>
    <dgm:pt modelId="{400C0889-936C-45E9-895C-6364B57F936B}" type="pres">
      <dgm:prSet presAssocID="{772A2456-F546-475C-81DC-6512A9C1FACF}" presName="childText" presStyleLbl="conFgAcc1" presStyleIdx="0" presStyleCnt="7">
        <dgm:presLayoutVars>
          <dgm:bulletEnabled val="1"/>
        </dgm:presLayoutVars>
      </dgm:prSet>
      <dgm:spPr/>
    </dgm:pt>
    <dgm:pt modelId="{3300C1B7-38C6-4779-BE75-F6B10F76740F}" type="pres">
      <dgm:prSet presAssocID="{7078C3DA-E0CE-44C1-AD2E-FC83CE8B807A}" presName="spaceBetweenRectangles" presStyleCnt="0"/>
      <dgm:spPr/>
    </dgm:pt>
    <dgm:pt modelId="{77023A9F-BFF9-4AA6-8C1B-0207CB0EA712}" type="pres">
      <dgm:prSet presAssocID="{F9B17CF9-E307-4C28-9DC4-F14160FF9403}" presName="parentLin" presStyleCnt="0"/>
      <dgm:spPr/>
    </dgm:pt>
    <dgm:pt modelId="{B87C83DB-F447-464D-8576-7C25011EDD6C}" type="pres">
      <dgm:prSet presAssocID="{F9B17CF9-E307-4C28-9DC4-F14160FF9403}" presName="parentLeftMargin" presStyleLbl="node1" presStyleIdx="0" presStyleCnt="7"/>
      <dgm:spPr/>
      <dgm:t>
        <a:bodyPr/>
        <a:lstStyle/>
        <a:p>
          <a:endParaRPr lang="en-US"/>
        </a:p>
      </dgm:t>
    </dgm:pt>
    <dgm:pt modelId="{28DBE378-98CF-4301-BD52-F271904FB1BC}" type="pres">
      <dgm:prSet presAssocID="{F9B17CF9-E307-4C28-9DC4-F14160FF9403}" presName="parentText" presStyleLbl="node1" presStyleIdx="1" presStyleCnt="7">
        <dgm:presLayoutVars>
          <dgm:chMax val="0"/>
          <dgm:bulletEnabled val="1"/>
        </dgm:presLayoutVars>
      </dgm:prSet>
      <dgm:spPr/>
      <dgm:t>
        <a:bodyPr/>
        <a:lstStyle/>
        <a:p>
          <a:endParaRPr lang="en-US"/>
        </a:p>
      </dgm:t>
    </dgm:pt>
    <dgm:pt modelId="{48B46907-B66C-40F8-9D3F-B81658F2A2F1}" type="pres">
      <dgm:prSet presAssocID="{F9B17CF9-E307-4C28-9DC4-F14160FF9403}" presName="negativeSpace" presStyleCnt="0"/>
      <dgm:spPr/>
    </dgm:pt>
    <dgm:pt modelId="{1BF3ADAE-7B3D-48A4-B40B-9669BE1E45D7}" type="pres">
      <dgm:prSet presAssocID="{F9B17CF9-E307-4C28-9DC4-F14160FF9403}" presName="childText" presStyleLbl="conFgAcc1" presStyleIdx="1" presStyleCnt="7">
        <dgm:presLayoutVars>
          <dgm:bulletEnabled val="1"/>
        </dgm:presLayoutVars>
      </dgm:prSet>
      <dgm:spPr/>
    </dgm:pt>
    <dgm:pt modelId="{B36F9B80-146F-4924-B3E4-736CAF344000}" type="pres">
      <dgm:prSet presAssocID="{54FF083F-B2DE-4D54-8745-34E0C71B3736}" presName="spaceBetweenRectangles" presStyleCnt="0"/>
      <dgm:spPr/>
    </dgm:pt>
    <dgm:pt modelId="{EA18D85C-EA00-45E0-B12F-6B475E8CFD47}" type="pres">
      <dgm:prSet presAssocID="{ABC85225-1E9E-418C-BD73-B682A4BECFAA}" presName="parentLin" presStyleCnt="0"/>
      <dgm:spPr/>
    </dgm:pt>
    <dgm:pt modelId="{DA33E71A-9703-4F7B-8941-D3C8BDBDC3E1}" type="pres">
      <dgm:prSet presAssocID="{ABC85225-1E9E-418C-BD73-B682A4BECFAA}" presName="parentLeftMargin" presStyleLbl="node1" presStyleIdx="1" presStyleCnt="7"/>
      <dgm:spPr/>
      <dgm:t>
        <a:bodyPr/>
        <a:lstStyle/>
        <a:p>
          <a:endParaRPr lang="en-US"/>
        </a:p>
      </dgm:t>
    </dgm:pt>
    <dgm:pt modelId="{3A461EB9-0E92-43DC-9666-C62655A94730}" type="pres">
      <dgm:prSet presAssocID="{ABC85225-1E9E-418C-BD73-B682A4BECFAA}" presName="parentText" presStyleLbl="node1" presStyleIdx="2" presStyleCnt="7">
        <dgm:presLayoutVars>
          <dgm:chMax val="0"/>
          <dgm:bulletEnabled val="1"/>
        </dgm:presLayoutVars>
      </dgm:prSet>
      <dgm:spPr/>
      <dgm:t>
        <a:bodyPr/>
        <a:lstStyle/>
        <a:p>
          <a:endParaRPr lang="en-US"/>
        </a:p>
      </dgm:t>
    </dgm:pt>
    <dgm:pt modelId="{730B09DD-3502-4BA3-8BF8-083D3B471DDE}" type="pres">
      <dgm:prSet presAssocID="{ABC85225-1E9E-418C-BD73-B682A4BECFAA}" presName="negativeSpace" presStyleCnt="0"/>
      <dgm:spPr/>
    </dgm:pt>
    <dgm:pt modelId="{4D930438-1E63-4417-BBCA-BDA22FB95BEA}" type="pres">
      <dgm:prSet presAssocID="{ABC85225-1E9E-418C-BD73-B682A4BECFAA}" presName="childText" presStyleLbl="conFgAcc1" presStyleIdx="2" presStyleCnt="7">
        <dgm:presLayoutVars>
          <dgm:bulletEnabled val="1"/>
        </dgm:presLayoutVars>
      </dgm:prSet>
      <dgm:spPr/>
    </dgm:pt>
    <dgm:pt modelId="{30450F3C-16AE-4428-8808-5980C01080B0}" type="pres">
      <dgm:prSet presAssocID="{981B3001-0622-4604-943F-2B34B84EA2DE}" presName="spaceBetweenRectangles" presStyleCnt="0"/>
      <dgm:spPr/>
    </dgm:pt>
    <dgm:pt modelId="{836D9F9C-9753-48A4-B198-9FDAE63147F3}" type="pres">
      <dgm:prSet presAssocID="{8D330A22-C7DB-4417-A68D-A9E08A191D9F}" presName="parentLin" presStyleCnt="0"/>
      <dgm:spPr/>
    </dgm:pt>
    <dgm:pt modelId="{A6D55297-8454-4E13-8656-841C4C86AA6B}" type="pres">
      <dgm:prSet presAssocID="{8D330A22-C7DB-4417-A68D-A9E08A191D9F}" presName="parentLeftMargin" presStyleLbl="node1" presStyleIdx="2" presStyleCnt="7"/>
      <dgm:spPr/>
      <dgm:t>
        <a:bodyPr/>
        <a:lstStyle/>
        <a:p>
          <a:endParaRPr lang="en-US"/>
        </a:p>
      </dgm:t>
    </dgm:pt>
    <dgm:pt modelId="{6E58CA7D-6B4B-4755-8BA2-17E1ABBDFAD5}" type="pres">
      <dgm:prSet presAssocID="{8D330A22-C7DB-4417-A68D-A9E08A191D9F}" presName="parentText" presStyleLbl="node1" presStyleIdx="3" presStyleCnt="7">
        <dgm:presLayoutVars>
          <dgm:chMax val="0"/>
          <dgm:bulletEnabled val="1"/>
        </dgm:presLayoutVars>
      </dgm:prSet>
      <dgm:spPr/>
      <dgm:t>
        <a:bodyPr/>
        <a:lstStyle/>
        <a:p>
          <a:endParaRPr lang="en-US"/>
        </a:p>
      </dgm:t>
    </dgm:pt>
    <dgm:pt modelId="{79EADB3A-2931-4CF7-8CCD-BA5E544B31E8}" type="pres">
      <dgm:prSet presAssocID="{8D330A22-C7DB-4417-A68D-A9E08A191D9F}" presName="negativeSpace" presStyleCnt="0"/>
      <dgm:spPr/>
    </dgm:pt>
    <dgm:pt modelId="{8C8C6C63-7577-4ADA-9BF2-CA623EAE560B}" type="pres">
      <dgm:prSet presAssocID="{8D330A22-C7DB-4417-A68D-A9E08A191D9F}" presName="childText" presStyleLbl="conFgAcc1" presStyleIdx="3" presStyleCnt="7">
        <dgm:presLayoutVars>
          <dgm:bulletEnabled val="1"/>
        </dgm:presLayoutVars>
      </dgm:prSet>
      <dgm:spPr/>
    </dgm:pt>
    <dgm:pt modelId="{215090C5-05DA-4097-897B-62B6DABBA4F8}" type="pres">
      <dgm:prSet presAssocID="{B77A17C3-527C-45B3-A28F-7C035B19FD1D}" presName="spaceBetweenRectangles" presStyleCnt="0"/>
      <dgm:spPr/>
    </dgm:pt>
    <dgm:pt modelId="{703FA540-77EE-4AD8-B5D0-234CB1C96F10}" type="pres">
      <dgm:prSet presAssocID="{F602C225-52CE-4565-8FF3-C68739A24881}" presName="parentLin" presStyleCnt="0"/>
      <dgm:spPr/>
    </dgm:pt>
    <dgm:pt modelId="{9829B5CA-D69A-4A52-85E5-1CDA6D398A10}" type="pres">
      <dgm:prSet presAssocID="{F602C225-52CE-4565-8FF3-C68739A24881}" presName="parentLeftMargin" presStyleLbl="node1" presStyleIdx="3" presStyleCnt="7"/>
      <dgm:spPr/>
      <dgm:t>
        <a:bodyPr/>
        <a:lstStyle/>
        <a:p>
          <a:endParaRPr lang="en-US"/>
        </a:p>
      </dgm:t>
    </dgm:pt>
    <dgm:pt modelId="{160BC656-8C7B-4290-91EB-E2C2AF3E8B02}" type="pres">
      <dgm:prSet presAssocID="{F602C225-52CE-4565-8FF3-C68739A24881}" presName="parentText" presStyleLbl="node1" presStyleIdx="4" presStyleCnt="7">
        <dgm:presLayoutVars>
          <dgm:chMax val="0"/>
          <dgm:bulletEnabled val="1"/>
        </dgm:presLayoutVars>
      </dgm:prSet>
      <dgm:spPr/>
      <dgm:t>
        <a:bodyPr/>
        <a:lstStyle/>
        <a:p>
          <a:endParaRPr lang="en-US"/>
        </a:p>
      </dgm:t>
    </dgm:pt>
    <dgm:pt modelId="{AA2E6835-0A7B-4423-9F3F-1964B9648C6E}" type="pres">
      <dgm:prSet presAssocID="{F602C225-52CE-4565-8FF3-C68739A24881}" presName="negativeSpace" presStyleCnt="0"/>
      <dgm:spPr/>
    </dgm:pt>
    <dgm:pt modelId="{9D4F3E86-07DC-4C5C-B24D-91616F38234E}" type="pres">
      <dgm:prSet presAssocID="{F602C225-52CE-4565-8FF3-C68739A24881}" presName="childText" presStyleLbl="conFgAcc1" presStyleIdx="4" presStyleCnt="7">
        <dgm:presLayoutVars>
          <dgm:bulletEnabled val="1"/>
        </dgm:presLayoutVars>
      </dgm:prSet>
      <dgm:spPr/>
    </dgm:pt>
    <dgm:pt modelId="{17073691-C061-4C81-BB39-942745932112}" type="pres">
      <dgm:prSet presAssocID="{16CDA9B4-1338-4E19-89C5-21ABE0660222}" presName="spaceBetweenRectangles" presStyleCnt="0"/>
      <dgm:spPr/>
    </dgm:pt>
    <dgm:pt modelId="{1821BEAF-A8A4-4680-B5EE-8441F03AD862}" type="pres">
      <dgm:prSet presAssocID="{0628F868-6276-4A66-9831-BC05ABE09A66}" presName="parentLin" presStyleCnt="0"/>
      <dgm:spPr/>
    </dgm:pt>
    <dgm:pt modelId="{BF171E33-AEFE-47DD-B184-9C841CA055CF}" type="pres">
      <dgm:prSet presAssocID="{0628F868-6276-4A66-9831-BC05ABE09A66}" presName="parentLeftMargin" presStyleLbl="node1" presStyleIdx="4" presStyleCnt="7"/>
      <dgm:spPr/>
      <dgm:t>
        <a:bodyPr/>
        <a:lstStyle/>
        <a:p>
          <a:endParaRPr lang="en-US"/>
        </a:p>
      </dgm:t>
    </dgm:pt>
    <dgm:pt modelId="{E8EB0672-15CC-43C5-BB62-A8D2FD6A2CA8}" type="pres">
      <dgm:prSet presAssocID="{0628F868-6276-4A66-9831-BC05ABE09A66}" presName="parentText" presStyleLbl="node1" presStyleIdx="5" presStyleCnt="7">
        <dgm:presLayoutVars>
          <dgm:chMax val="0"/>
          <dgm:bulletEnabled val="1"/>
        </dgm:presLayoutVars>
      </dgm:prSet>
      <dgm:spPr/>
      <dgm:t>
        <a:bodyPr/>
        <a:lstStyle/>
        <a:p>
          <a:endParaRPr lang="en-US"/>
        </a:p>
      </dgm:t>
    </dgm:pt>
    <dgm:pt modelId="{59603A7D-A252-4395-B85A-72036967FA67}" type="pres">
      <dgm:prSet presAssocID="{0628F868-6276-4A66-9831-BC05ABE09A66}" presName="negativeSpace" presStyleCnt="0"/>
      <dgm:spPr/>
    </dgm:pt>
    <dgm:pt modelId="{E5FAA1CB-0899-4209-A505-53B38329427A}" type="pres">
      <dgm:prSet presAssocID="{0628F868-6276-4A66-9831-BC05ABE09A66}" presName="childText" presStyleLbl="conFgAcc1" presStyleIdx="5" presStyleCnt="7">
        <dgm:presLayoutVars>
          <dgm:bulletEnabled val="1"/>
        </dgm:presLayoutVars>
      </dgm:prSet>
      <dgm:spPr/>
    </dgm:pt>
    <dgm:pt modelId="{A0D4E750-362B-4DEE-9F11-B7D79F87F9DA}" type="pres">
      <dgm:prSet presAssocID="{72582B7B-3132-407D-8CC7-830CEBFB4CBF}" presName="spaceBetweenRectangles" presStyleCnt="0"/>
      <dgm:spPr/>
    </dgm:pt>
    <dgm:pt modelId="{B4C23852-7E7C-4628-80C4-35DCC29B690E}" type="pres">
      <dgm:prSet presAssocID="{F9C2F7A3-8AAA-4CAE-917F-FEBB72045081}" presName="parentLin" presStyleCnt="0"/>
      <dgm:spPr/>
    </dgm:pt>
    <dgm:pt modelId="{1CFC43C5-0282-4E8C-9852-D79828C0F5A0}" type="pres">
      <dgm:prSet presAssocID="{F9C2F7A3-8AAA-4CAE-917F-FEBB72045081}" presName="parentLeftMargin" presStyleLbl="node1" presStyleIdx="5" presStyleCnt="7"/>
      <dgm:spPr/>
      <dgm:t>
        <a:bodyPr/>
        <a:lstStyle/>
        <a:p>
          <a:endParaRPr lang="en-US"/>
        </a:p>
      </dgm:t>
    </dgm:pt>
    <dgm:pt modelId="{A562E9AF-EC6C-42C4-8B05-AF4E279527C0}" type="pres">
      <dgm:prSet presAssocID="{F9C2F7A3-8AAA-4CAE-917F-FEBB72045081}" presName="parentText" presStyleLbl="node1" presStyleIdx="6" presStyleCnt="7">
        <dgm:presLayoutVars>
          <dgm:chMax val="0"/>
          <dgm:bulletEnabled val="1"/>
        </dgm:presLayoutVars>
      </dgm:prSet>
      <dgm:spPr/>
      <dgm:t>
        <a:bodyPr/>
        <a:lstStyle/>
        <a:p>
          <a:endParaRPr lang="en-US"/>
        </a:p>
      </dgm:t>
    </dgm:pt>
    <dgm:pt modelId="{4AABA833-3A74-459D-A514-ED3698CE5620}" type="pres">
      <dgm:prSet presAssocID="{F9C2F7A3-8AAA-4CAE-917F-FEBB72045081}" presName="negativeSpace" presStyleCnt="0"/>
      <dgm:spPr/>
    </dgm:pt>
    <dgm:pt modelId="{2B5C7C29-AD82-4345-BCBB-253CCA343F54}" type="pres">
      <dgm:prSet presAssocID="{F9C2F7A3-8AAA-4CAE-917F-FEBB72045081}" presName="childText" presStyleLbl="conFgAcc1" presStyleIdx="6" presStyleCnt="7">
        <dgm:presLayoutVars>
          <dgm:bulletEnabled val="1"/>
        </dgm:presLayoutVars>
      </dgm:prSet>
      <dgm:spPr/>
    </dgm:pt>
  </dgm:ptLst>
  <dgm:cxnLst>
    <dgm:cxn modelId="{B7BC1395-007E-43CF-92FC-64C41FD7B608}" type="presOf" srcId="{90973B42-C51D-4179-8D84-B44582E18295}" destId="{689217F6-EA69-4589-B924-540B1EC430BE}" srcOrd="0" destOrd="0" presId="urn:microsoft.com/office/officeart/2005/8/layout/list1"/>
    <dgm:cxn modelId="{70388576-8CBB-484E-AADD-2B6D7938F6ED}" srcId="{90973B42-C51D-4179-8D84-B44582E18295}" destId="{772A2456-F546-475C-81DC-6512A9C1FACF}" srcOrd="0" destOrd="0" parTransId="{A3B09527-C061-44C3-BFC4-1F469342D1FE}" sibTransId="{7078C3DA-E0CE-44C1-AD2E-FC83CE8B807A}"/>
    <dgm:cxn modelId="{84BA317C-D5C4-472B-94B3-4DFF32D56FB9}" type="presOf" srcId="{F9C2F7A3-8AAA-4CAE-917F-FEBB72045081}" destId="{A562E9AF-EC6C-42C4-8B05-AF4E279527C0}" srcOrd="1" destOrd="0" presId="urn:microsoft.com/office/officeart/2005/8/layout/list1"/>
    <dgm:cxn modelId="{AED8E09B-9D42-4CA9-A48F-CB0C37E2296D}" type="presOf" srcId="{F9C2F7A3-8AAA-4CAE-917F-FEBB72045081}" destId="{1CFC43C5-0282-4E8C-9852-D79828C0F5A0}" srcOrd="0" destOrd="0" presId="urn:microsoft.com/office/officeart/2005/8/layout/list1"/>
    <dgm:cxn modelId="{25D04A16-221D-41B9-86F7-F433D7E2A72A}" type="presOf" srcId="{772A2456-F546-475C-81DC-6512A9C1FACF}" destId="{35A7111C-2443-43FB-93D8-F575042F2C19}" srcOrd="1" destOrd="0" presId="urn:microsoft.com/office/officeart/2005/8/layout/list1"/>
    <dgm:cxn modelId="{155E8CE8-9317-4135-B08D-82445126E2E9}" type="presOf" srcId="{F602C225-52CE-4565-8FF3-C68739A24881}" destId="{160BC656-8C7B-4290-91EB-E2C2AF3E8B02}" srcOrd="1" destOrd="0" presId="urn:microsoft.com/office/officeart/2005/8/layout/list1"/>
    <dgm:cxn modelId="{D3EAAA92-EA4A-4709-90C4-DF4F82774FB3}" type="presOf" srcId="{F602C225-52CE-4565-8FF3-C68739A24881}" destId="{9829B5CA-D69A-4A52-85E5-1CDA6D398A10}" srcOrd="0" destOrd="0" presId="urn:microsoft.com/office/officeart/2005/8/layout/list1"/>
    <dgm:cxn modelId="{D947F032-2489-4406-9660-49A8F8CFF5DB}" srcId="{90973B42-C51D-4179-8D84-B44582E18295}" destId="{0628F868-6276-4A66-9831-BC05ABE09A66}" srcOrd="5" destOrd="0" parTransId="{5F0A7759-7343-4C1F-9961-3659CCC80926}" sibTransId="{72582B7B-3132-407D-8CC7-830CEBFB4CBF}"/>
    <dgm:cxn modelId="{EDA836D7-DB24-4ABA-82E6-85AB77E33DD3}" type="presOf" srcId="{0628F868-6276-4A66-9831-BC05ABE09A66}" destId="{BF171E33-AEFE-47DD-B184-9C841CA055CF}" srcOrd="0" destOrd="0" presId="urn:microsoft.com/office/officeart/2005/8/layout/list1"/>
    <dgm:cxn modelId="{E0D35623-E6ED-4B86-AC15-9D1E38768C71}" srcId="{90973B42-C51D-4179-8D84-B44582E18295}" destId="{ABC85225-1E9E-418C-BD73-B682A4BECFAA}" srcOrd="2" destOrd="0" parTransId="{D13881A1-0845-42A5-93C0-A5586E5947B0}" sibTransId="{981B3001-0622-4604-943F-2B34B84EA2DE}"/>
    <dgm:cxn modelId="{EF9E3142-0EF2-4BB3-80CA-E5804981D3B5}" type="presOf" srcId="{772A2456-F546-475C-81DC-6512A9C1FACF}" destId="{555CCD89-A3D5-49D8-8937-0D7F1C77E731}" srcOrd="0" destOrd="0" presId="urn:microsoft.com/office/officeart/2005/8/layout/list1"/>
    <dgm:cxn modelId="{ADBF5A7B-9D5C-4BF5-89AA-1571911F4F6B}" type="presOf" srcId="{8D330A22-C7DB-4417-A68D-A9E08A191D9F}" destId="{6E58CA7D-6B4B-4755-8BA2-17E1ABBDFAD5}" srcOrd="1" destOrd="0" presId="urn:microsoft.com/office/officeart/2005/8/layout/list1"/>
    <dgm:cxn modelId="{470BD3AA-7E33-44D6-8DFA-D2EA073E9F13}" srcId="{90973B42-C51D-4179-8D84-B44582E18295}" destId="{F9C2F7A3-8AAA-4CAE-917F-FEBB72045081}" srcOrd="6" destOrd="0" parTransId="{FD84F8DE-0441-4982-AE29-AB4FD69AECEA}" sibTransId="{CD156FAF-3128-47A1-A0F9-BF39401F150F}"/>
    <dgm:cxn modelId="{97B235C0-6E02-4850-B74E-35F8ED565CC0}" type="presOf" srcId="{F9B17CF9-E307-4C28-9DC4-F14160FF9403}" destId="{28DBE378-98CF-4301-BD52-F271904FB1BC}" srcOrd="1" destOrd="0" presId="urn:microsoft.com/office/officeart/2005/8/layout/list1"/>
    <dgm:cxn modelId="{6628CECF-B6C2-4024-B46B-535549C2FBF4}" srcId="{90973B42-C51D-4179-8D84-B44582E18295}" destId="{F9B17CF9-E307-4C28-9DC4-F14160FF9403}" srcOrd="1" destOrd="0" parTransId="{3DBF6546-D5BD-4EA9-A660-E7C18EDD382C}" sibTransId="{54FF083F-B2DE-4D54-8745-34E0C71B3736}"/>
    <dgm:cxn modelId="{8AB7C665-F7A5-4534-BE41-A27F29C2DCBC}" type="presOf" srcId="{0628F868-6276-4A66-9831-BC05ABE09A66}" destId="{E8EB0672-15CC-43C5-BB62-A8D2FD6A2CA8}" srcOrd="1" destOrd="0" presId="urn:microsoft.com/office/officeart/2005/8/layout/list1"/>
    <dgm:cxn modelId="{13726518-FB91-4CB8-84F2-B705F0F201DB}" type="presOf" srcId="{F9B17CF9-E307-4C28-9DC4-F14160FF9403}" destId="{B87C83DB-F447-464D-8576-7C25011EDD6C}" srcOrd="0" destOrd="0" presId="urn:microsoft.com/office/officeart/2005/8/layout/list1"/>
    <dgm:cxn modelId="{CC5F14DB-741F-42E5-A5DD-63FD8EE543FF}" type="presOf" srcId="{8D330A22-C7DB-4417-A68D-A9E08A191D9F}" destId="{A6D55297-8454-4E13-8656-841C4C86AA6B}" srcOrd="0" destOrd="0" presId="urn:microsoft.com/office/officeart/2005/8/layout/list1"/>
    <dgm:cxn modelId="{482977E6-2BBF-4BD9-B166-7244799495F2}" srcId="{90973B42-C51D-4179-8D84-B44582E18295}" destId="{8D330A22-C7DB-4417-A68D-A9E08A191D9F}" srcOrd="3" destOrd="0" parTransId="{CC3FA7C8-8683-409B-9611-DBEB9796FBAF}" sibTransId="{B77A17C3-527C-45B3-A28F-7C035B19FD1D}"/>
    <dgm:cxn modelId="{9CCBD920-69C2-42AE-9552-2869C091CAFC}" type="presOf" srcId="{ABC85225-1E9E-418C-BD73-B682A4BECFAA}" destId="{DA33E71A-9703-4F7B-8941-D3C8BDBDC3E1}" srcOrd="0" destOrd="0" presId="urn:microsoft.com/office/officeart/2005/8/layout/list1"/>
    <dgm:cxn modelId="{BD59307A-938E-4371-A5D5-271B21EF26A4}" type="presOf" srcId="{ABC85225-1E9E-418C-BD73-B682A4BECFAA}" destId="{3A461EB9-0E92-43DC-9666-C62655A94730}" srcOrd="1" destOrd="0" presId="urn:microsoft.com/office/officeart/2005/8/layout/list1"/>
    <dgm:cxn modelId="{9703367F-C3E1-438A-B462-940D553AE044}" srcId="{90973B42-C51D-4179-8D84-B44582E18295}" destId="{F602C225-52CE-4565-8FF3-C68739A24881}" srcOrd="4" destOrd="0" parTransId="{ECD75D52-19DA-4402-AEB5-89D9F9D50C1F}" sibTransId="{16CDA9B4-1338-4E19-89C5-21ABE0660222}"/>
    <dgm:cxn modelId="{24432369-3EEC-4CE4-9083-FD3183E063AE}" type="presParOf" srcId="{689217F6-EA69-4589-B924-540B1EC430BE}" destId="{1FBB3D05-BD6B-48FF-88C3-675B347E1D5C}" srcOrd="0" destOrd="0" presId="urn:microsoft.com/office/officeart/2005/8/layout/list1"/>
    <dgm:cxn modelId="{C767B82F-F4F1-40CB-96A6-D3B215BEC425}" type="presParOf" srcId="{1FBB3D05-BD6B-48FF-88C3-675B347E1D5C}" destId="{555CCD89-A3D5-49D8-8937-0D7F1C77E731}" srcOrd="0" destOrd="0" presId="urn:microsoft.com/office/officeart/2005/8/layout/list1"/>
    <dgm:cxn modelId="{6A047AA1-B551-4D55-8086-2F6E25129273}" type="presParOf" srcId="{1FBB3D05-BD6B-48FF-88C3-675B347E1D5C}" destId="{35A7111C-2443-43FB-93D8-F575042F2C19}" srcOrd="1" destOrd="0" presId="urn:microsoft.com/office/officeart/2005/8/layout/list1"/>
    <dgm:cxn modelId="{61CB0652-C7F0-4438-AE73-6EA84B91DE9F}" type="presParOf" srcId="{689217F6-EA69-4589-B924-540B1EC430BE}" destId="{3B1DB1C1-926E-4A8B-BCF5-D013041183CC}" srcOrd="1" destOrd="0" presId="urn:microsoft.com/office/officeart/2005/8/layout/list1"/>
    <dgm:cxn modelId="{EF5312E0-A3C3-48B6-9F81-12D9E701FD55}" type="presParOf" srcId="{689217F6-EA69-4589-B924-540B1EC430BE}" destId="{400C0889-936C-45E9-895C-6364B57F936B}" srcOrd="2" destOrd="0" presId="urn:microsoft.com/office/officeart/2005/8/layout/list1"/>
    <dgm:cxn modelId="{FAA064C0-4301-4E28-8403-EF6B98683FE9}" type="presParOf" srcId="{689217F6-EA69-4589-B924-540B1EC430BE}" destId="{3300C1B7-38C6-4779-BE75-F6B10F76740F}" srcOrd="3" destOrd="0" presId="urn:microsoft.com/office/officeart/2005/8/layout/list1"/>
    <dgm:cxn modelId="{ED141D25-9140-43C8-9347-7164DA7CC8E4}" type="presParOf" srcId="{689217F6-EA69-4589-B924-540B1EC430BE}" destId="{77023A9F-BFF9-4AA6-8C1B-0207CB0EA712}" srcOrd="4" destOrd="0" presId="urn:microsoft.com/office/officeart/2005/8/layout/list1"/>
    <dgm:cxn modelId="{6F7AFD2A-D028-431C-BD78-10C8BDDAFD4C}" type="presParOf" srcId="{77023A9F-BFF9-4AA6-8C1B-0207CB0EA712}" destId="{B87C83DB-F447-464D-8576-7C25011EDD6C}" srcOrd="0" destOrd="0" presId="urn:microsoft.com/office/officeart/2005/8/layout/list1"/>
    <dgm:cxn modelId="{381EDBCA-DB54-4930-9E52-7D0D6AD0AADF}" type="presParOf" srcId="{77023A9F-BFF9-4AA6-8C1B-0207CB0EA712}" destId="{28DBE378-98CF-4301-BD52-F271904FB1BC}" srcOrd="1" destOrd="0" presId="urn:microsoft.com/office/officeart/2005/8/layout/list1"/>
    <dgm:cxn modelId="{A12F06CF-4428-4800-9CC0-A1905CD636F7}" type="presParOf" srcId="{689217F6-EA69-4589-B924-540B1EC430BE}" destId="{48B46907-B66C-40F8-9D3F-B81658F2A2F1}" srcOrd="5" destOrd="0" presId="urn:microsoft.com/office/officeart/2005/8/layout/list1"/>
    <dgm:cxn modelId="{C72F3490-6B43-4E0F-9DBB-0AFC61D6D134}" type="presParOf" srcId="{689217F6-EA69-4589-B924-540B1EC430BE}" destId="{1BF3ADAE-7B3D-48A4-B40B-9669BE1E45D7}" srcOrd="6" destOrd="0" presId="urn:microsoft.com/office/officeart/2005/8/layout/list1"/>
    <dgm:cxn modelId="{1F393E13-BCEC-4ED1-BD55-2C65785E563C}" type="presParOf" srcId="{689217F6-EA69-4589-B924-540B1EC430BE}" destId="{B36F9B80-146F-4924-B3E4-736CAF344000}" srcOrd="7" destOrd="0" presId="urn:microsoft.com/office/officeart/2005/8/layout/list1"/>
    <dgm:cxn modelId="{C5EDFB3D-EFDE-45EB-8FBD-709E03366067}" type="presParOf" srcId="{689217F6-EA69-4589-B924-540B1EC430BE}" destId="{EA18D85C-EA00-45E0-B12F-6B475E8CFD47}" srcOrd="8" destOrd="0" presId="urn:microsoft.com/office/officeart/2005/8/layout/list1"/>
    <dgm:cxn modelId="{B5FAAA14-D9B6-48D5-A79A-2A126DBE28FA}" type="presParOf" srcId="{EA18D85C-EA00-45E0-B12F-6B475E8CFD47}" destId="{DA33E71A-9703-4F7B-8941-D3C8BDBDC3E1}" srcOrd="0" destOrd="0" presId="urn:microsoft.com/office/officeart/2005/8/layout/list1"/>
    <dgm:cxn modelId="{B816FC93-C825-4E80-B3E3-861B00B2AB52}" type="presParOf" srcId="{EA18D85C-EA00-45E0-B12F-6B475E8CFD47}" destId="{3A461EB9-0E92-43DC-9666-C62655A94730}" srcOrd="1" destOrd="0" presId="urn:microsoft.com/office/officeart/2005/8/layout/list1"/>
    <dgm:cxn modelId="{FE27DE28-F9F4-4AF4-964E-6AE10796115B}" type="presParOf" srcId="{689217F6-EA69-4589-B924-540B1EC430BE}" destId="{730B09DD-3502-4BA3-8BF8-083D3B471DDE}" srcOrd="9" destOrd="0" presId="urn:microsoft.com/office/officeart/2005/8/layout/list1"/>
    <dgm:cxn modelId="{3ECD9EB3-CBA7-42D8-B75B-93C14F51ACA1}" type="presParOf" srcId="{689217F6-EA69-4589-B924-540B1EC430BE}" destId="{4D930438-1E63-4417-BBCA-BDA22FB95BEA}" srcOrd="10" destOrd="0" presId="urn:microsoft.com/office/officeart/2005/8/layout/list1"/>
    <dgm:cxn modelId="{3CE22CF3-829A-4E88-827E-A360A2F65FEA}" type="presParOf" srcId="{689217F6-EA69-4589-B924-540B1EC430BE}" destId="{30450F3C-16AE-4428-8808-5980C01080B0}" srcOrd="11" destOrd="0" presId="urn:microsoft.com/office/officeart/2005/8/layout/list1"/>
    <dgm:cxn modelId="{BBDC0EFE-8AF2-4110-9AC1-DCB36C246320}" type="presParOf" srcId="{689217F6-EA69-4589-B924-540B1EC430BE}" destId="{836D9F9C-9753-48A4-B198-9FDAE63147F3}" srcOrd="12" destOrd="0" presId="urn:microsoft.com/office/officeart/2005/8/layout/list1"/>
    <dgm:cxn modelId="{86C6AD4F-0025-4DFE-A34C-7AAE45DEB45A}" type="presParOf" srcId="{836D9F9C-9753-48A4-B198-9FDAE63147F3}" destId="{A6D55297-8454-4E13-8656-841C4C86AA6B}" srcOrd="0" destOrd="0" presId="urn:microsoft.com/office/officeart/2005/8/layout/list1"/>
    <dgm:cxn modelId="{7139B5C5-C58B-4B8A-9846-E2E050537A57}" type="presParOf" srcId="{836D9F9C-9753-48A4-B198-9FDAE63147F3}" destId="{6E58CA7D-6B4B-4755-8BA2-17E1ABBDFAD5}" srcOrd="1" destOrd="0" presId="urn:microsoft.com/office/officeart/2005/8/layout/list1"/>
    <dgm:cxn modelId="{9E9C78FF-B2F1-433B-A3A0-F0612E914379}" type="presParOf" srcId="{689217F6-EA69-4589-B924-540B1EC430BE}" destId="{79EADB3A-2931-4CF7-8CCD-BA5E544B31E8}" srcOrd="13" destOrd="0" presId="urn:microsoft.com/office/officeart/2005/8/layout/list1"/>
    <dgm:cxn modelId="{DAEA8786-B583-456E-BECE-DA617CA8D96C}" type="presParOf" srcId="{689217F6-EA69-4589-B924-540B1EC430BE}" destId="{8C8C6C63-7577-4ADA-9BF2-CA623EAE560B}" srcOrd="14" destOrd="0" presId="urn:microsoft.com/office/officeart/2005/8/layout/list1"/>
    <dgm:cxn modelId="{665605D3-45C1-46AF-8B8F-6E6C88E548EF}" type="presParOf" srcId="{689217F6-EA69-4589-B924-540B1EC430BE}" destId="{215090C5-05DA-4097-897B-62B6DABBA4F8}" srcOrd="15" destOrd="0" presId="urn:microsoft.com/office/officeart/2005/8/layout/list1"/>
    <dgm:cxn modelId="{4F5C58CD-772C-47C3-BDE2-E6EDF6F97209}" type="presParOf" srcId="{689217F6-EA69-4589-B924-540B1EC430BE}" destId="{703FA540-77EE-4AD8-B5D0-234CB1C96F10}" srcOrd="16" destOrd="0" presId="urn:microsoft.com/office/officeart/2005/8/layout/list1"/>
    <dgm:cxn modelId="{40B83BDD-3714-490A-8DD3-AD7195D7A788}" type="presParOf" srcId="{703FA540-77EE-4AD8-B5D0-234CB1C96F10}" destId="{9829B5CA-D69A-4A52-85E5-1CDA6D398A10}" srcOrd="0" destOrd="0" presId="urn:microsoft.com/office/officeart/2005/8/layout/list1"/>
    <dgm:cxn modelId="{CCAA315F-C431-4DD9-8B6E-02375F1CECED}" type="presParOf" srcId="{703FA540-77EE-4AD8-B5D0-234CB1C96F10}" destId="{160BC656-8C7B-4290-91EB-E2C2AF3E8B02}" srcOrd="1" destOrd="0" presId="urn:microsoft.com/office/officeart/2005/8/layout/list1"/>
    <dgm:cxn modelId="{F9E08377-FB19-413A-83BB-56E5F1CA0858}" type="presParOf" srcId="{689217F6-EA69-4589-B924-540B1EC430BE}" destId="{AA2E6835-0A7B-4423-9F3F-1964B9648C6E}" srcOrd="17" destOrd="0" presId="urn:microsoft.com/office/officeart/2005/8/layout/list1"/>
    <dgm:cxn modelId="{CE36D883-A0C0-45AA-ACDB-BA1626A09D12}" type="presParOf" srcId="{689217F6-EA69-4589-B924-540B1EC430BE}" destId="{9D4F3E86-07DC-4C5C-B24D-91616F38234E}" srcOrd="18" destOrd="0" presId="urn:microsoft.com/office/officeart/2005/8/layout/list1"/>
    <dgm:cxn modelId="{16E129C3-55F7-4C73-8C29-5D08CFECC293}" type="presParOf" srcId="{689217F6-EA69-4589-B924-540B1EC430BE}" destId="{17073691-C061-4C81-BB39-942745932112}" srcOrd="19" destOrd="0" presId="urn:microsoft.com/office/officeart/2005/8/layout/list1"/>
    <dgm:cxn modelId="{3D4DD7BE-BE76-45B1-97BD-5C2BE1F19451}" type="presParOf" srcId="{689217F6-EA69-4589-B924-540B1EC430BE}" destId="{1821BEAF-A8A4-4680-B5EE-8441F03AD862}" srcOrd="20" destOrd="0" presId="urn:microsoft.com/office/officeart/2005/8/layout/list1"/>
    <dgm:cxn modelId="{F96EF761-A34F-40EA-B1E8-770A5310A8C8}" type="presParOf" srcId="{1821BEAF-A8A4-4680-B5EE-8441F03AD862}" destId="{BF171E33-AEFE-47DD-B184-9C841CA055CF}" srcOrd="0" destOrd="0" presId="urn:microsoft.com/office/officeart/2005/8/layout/list1"/>
    <dgm:cxn modelId="{511E5BA3-E826-4E80-9267-14789B7A9B8A}" type="presParOf" srcId="{1821BEAF-A8A4-4680-B5EE-8441F03AD862}" destId="{E8EB0672-15CC-43C5-BB62-A8D2FD6A2CA8}" srcOrd="1" destOrd="0" presId="urn:microsoft.com/office/officeart/2005/8/layout/list1"/>
    <dgm:cxn modelId="{0AC42FCD-9F48-4A57-8893-542B17659793}" type="presParOf" srcId="{689217F6-EA69-4589-B924-540B1EC430BE}" destId="{59603A7D-A252-4395-B85A-72036967FA67}" srcOrd="21" destOrd="0" presId="urn:microsoft.com/office/officeart/2005/8/layout/list1"/>
    <dgm:cxn modelId="{BF52E2EF-9E2B-4549-8011-A4BD27257128}" type="presParOf" srcId="{689217F6-EA69-4589-B924-540B1EC430BE}" destId="{E5FAA1CB-0899-4209-A505-53B38329427A}" srcOrd="22" destOrd="0" presId="urn:microsoft.com/office/officeart/2005/8/layout/list1"/>
    <dgm:cxn modelId="{625F4279-CF57-4EAB-AC1E-C3F0C3F802E1}" type="presParOf" srcId="{689217F6-EA69-4589-B924-540B1EC430BE}" destId="{A0D4E750-362B-4DEE-9F11-B7D79F87F9DA}" srcOrd="23" destOrd="0" presId="urn:microsoft.com/office/officeart/2005/8/layout/list1"/>
    <dgm:cxn modelId="{55A5F093-EDDD-4F39-9B43-D8EDF8326C55}" type="presParOf" srcId="{689217F6-EA69-4589-B924-540B1EC430BE}" destId="{B4C23852-7E7C-4628-80C4-35DCC29B690E}" srcOrd="24" destOrd="0" presId="urn:microsoft.com/office/officeart/2005/8/layout/list1"/>
    <dgm:cxn modelId="{4DBB156D-DFA2-4F5A-9BA9-BC02D2BEFFA2}" type="presParOf" srcId="{B4C23852-7E7C-4628-80C4-35DCC29B690E}" destId="{1CFC43C5-0282-4E8C-9852-D79828C0F5A0}" srcOrd="0" destOrd="0" presId="urn:microsoft.com/office/officeart/2005/8/layout/list1"/>
    <dgm:cxn modelId="{78A6B408-0ECF-4BB2-97EE-7A0E3648A5D8}" type="presParOf" srcId="{B4C23852-7E7C-4628-80C4-35DCC29B690E}" destId="{A562E9AF-EC6C-42C4-8B05-AF4E279527C0}" srcOrd="1" destOrd="0" presId="urn:microsoft.com/office/officeart/2005/8/layout/list1"/>
    <dgm:cxn modelId="{F5DF50A4-B61A-4F02-9E9A-EBC2B6DA624D}" type="presParOf" srcId="{689217F6-EA69-4589-B924-540B1EC430BE}" destId="{4AABA833-3A74-459D-A514-ED3698CE5620}" srcOrd="25" destOrd="0" presId="urn:microsoft.com/office/officeart/2005/8/layout/list1"/>
    <dgm:cxn modelId="{985263A6-7CC6-49A2-AE60-814BE66C6F6D}" type="presParOf" srcId="{689217F6-EA69-4589-B924-540B1EC430BE}" destId="{2B5C7C29-AD82-4345-BCBB-253CCA343F54}" srcOrd="2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5428D46-CCB3-4322-8182-B158685AA2E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00F8DD60-C306-406D-BB11-88EBCB332C75}">
      <dgm:prSet/>
      <dgm:spPr/>
      <dgm:t>
        <a:bodyPr/>
        <a:lstStyle/>
        <a:p>
          <a:pPr marR="0" rtl="0"/>
          <a:r>
            <a:rPr lang="en-US" b="0" i="0"/>
            <a:t>Population: Hospitalized adults with acute or chronic pain</a:t>
          </a:r>
          <a:endParaRPr lang="en-US"/>
        </a:p>
      </dgm:t>
    </dgm:pt>
    <dgm:pt modelId="{C36BB305-DA62-43AA-BCEF-4C8FAB065A1A}" type="parTrans" cxnId="{FC5A1B12-48B2-495E-B380-2D831FCEF4E1}">
      <dgm:prSet/>
      <dgm:spPr/>
      <dgm:t>
        <a:bodyPr/>
        <a:lstStyle/>
        <a:p>
          <a:endParaRPr lang="en-US"/>
        </a:p>
      </dgm:t>
    </dgm:pt>
    <dgm:pt modelId="{AFEA3148-C148-4D87-94F4-9C79D0CD0984}" type="sibTrans" cxnId="{FC5A1B12-48B2-495E-B380-2D831FCEF4E1}">
      <dgm:prSet/>
      <dgm:spPr/>
      <dgm:t>
        <a:bodyPr/>
        <a:lstStyle/>
        <a:p>
          <a:endParaRPr lang="en-US"/>
        </a:p>
      </dgm:t>
    </dgm:pt>
    <dgm:pt modelId="{4A686C24-228D-4271-8CB9-5B3225AEF2C3}">
      <dgm:prSet/>
      <dgm:spPr/>
      <dgm:t>
        <a:bodyPr/>
        <a:lstStyle/>
        <a:p>
          <a:pPr marR="0" rtl="0"/>
          <a:r>
            <a:rPr lang="en-US" b="0" i="0"/>
            <a:t>Intervention: Evidence-based pain assessment tools and strategies</a:t>
          </a:r>
          <a:endParaRPr lang="en-US"/>
        </a:p>
      </dgm:t>
    </dgm:pt>
    <dgm:pt modelId="{D375CDB5-ACB1-4464-A85A-B9D07EBB1FBC}" type="parTrans" cxnId="{821116E2-D252-41C3-9B1D-DE4AA5D4484D}">
      <dgm:prSet/>
      <dgm:spPr/>
      <dgm:t>
        <a:bodyPr/>
        <a:lstStyle/>
        <a:p>
          <a:endParaRPr lang="en-US"/>
        </a:p>
      </dgm:t>
    </dgm:pt>
    <dgm:pt modelId="{2A7188AF-E7B1-41C3-81A7-6790CCD4A8D0}" type="sibTrans" cxnId="{821116E2-D252-41C3-9B1D-DE4AA5D4484D}">
      <dgm:prSet/>
      <dgm:spPr/>
      <dgm:t>
        <a:bodyPr/>
        <a:lstStyle/>
        <a:p>
          <a:endParaRPr lang="en-US"/>
        </a:p>
      </dgm:t>
    </dgm:pt>
    <dgm:pt modelId="{180E2612-53CB-4AEA-96A1-94EED3A3029A}">
      <dgm:prSet/>
      <dgm:spPr/>
      <dgm:t>
        <a:bodyPr/>
        <a:lstStyle/>
        <a:p>
          <a:pPr marR="0" rtl="0"/>
          <a:r>
            <a:rPr lang="en-US" b="0" i="0"/>
            <a:t>Comparison: Standard pain management without structured assessment tools</a:t>
          </a:r>
          <a:endParaRPr lang="en-US"/>
        </a:p>
      </dgm:t>
    </dgm:pt>
    <dgm:pt modelId="{0C525018-961D-4D66-A88B-A9DD10A5E19B}" type="parTrans" cxnId="{028C736E-7CC6-4A02-AE99-BDC8D7678B39}">
      <dgm:prSet/>
      <dgm:spPr/>
      <dgm:t>
        <a:bodyPr/>
        <a:lstStyle/>
        <a:p>
          <a:endParaRPr lang="en-US"/>
        </a:p>
      </dgm:t>
    </dgm:pt>
    <dgm:pt modelId="{3F5EBE42-DE22-4DD7-9FEE-EE007BAA02F0}" type="sibTrans" cxnId="{028C736E-7CC6-4A02-AE99-BDC8D7678B39}">
      <dgm:prSet/>
      <dgm:spPr/>
      <dgm:t>
        <a:bodyPr/>
        <a:lstStyle/>
        <a:p>
          <a:endParaRPr lang="en-US"/>
        </a:p>
      </dgm:t>
    </dgm:pt>
    <dgm:pt modelId="{EF72793A-CCCA-4FD7-9138-193562067FE8}">
      <dgm:prSet/>
      <dgm:spPr/>
      <dgm:t>
        <a:bodyPr/>
        <a:lstStyle/>
        <a:p>
          <a:pPr marR="0" rtl="0"/>
          <a:r>
            <a:rPr lang="en-US" b="0" i="0"/>
            <a:t>Outcome: Improved pain control and patient satisfaction</a:t>
          </a:r>
          <a:endParaRPr lang="en-US"/>
        </a:p>
      </dgm:t>
    </dgm:pt>
    <dgm:pt modelId="{CC294AAC-8CEE-4D4C-8139-AF17BF361578}" type="parTrans" cxnId="{481D68FC-00CC-448C-8B42-703452F7BDA8}">
      <dgm:prSet/>
      <dgm:spPr/>
      <dgm:t>
        <a:bodyPr/>
        <a:lstStyle/>
        <a:p>
          <a:endParaRPr lang="en-US"/>
        </a:p>
      </dgm:t>
    </dgm:pt>
    <dgm:pt modelId="{72FC1E14-2CA5-468F-8DAC-572ED7078E66}" type="sibTrans" cxnId="{481D68FC-00CC-448C-8B42-703452F7BDA8}">
      <dgm:prSet/>
      <dgm:spPr/>
      <dgm:t>
        <a:bodyPr/>
        <a:lstStyle/>
        <a:p>
          <a:endParaRPr lang="en-US"/>
        </a:p>
      </dgm:t>
    </dgm:pt>
    <dgm:pt modelId="{6D12E5A6-9F7D-4CB2-883C-B8E59F0921A9}">
      <dgm:prSet/>
      <dgm:spPr/>
      <dgm:t>
        <a:bodyPr/>
        <a:lstStyle/>
        <a:p>
          <a:pPr marR="0" rtl="0"/>
          <a:r>
            <a:rPr lang="en-US" b="0" i="0"/>
            <a:t>Outcome: Reduced length of hospital stay</a:t>
          </a:r>
          <a:endParaRPr lang="en-US"/>
        </a:p>
      </dgm:t>
    </dgm:pt>
    <dgm:pt modelId="{1CF3E1D2-7FFD-4F20-9E9A-C68C8994E121}" type="parTrans" cxnId="{9D0965AB-9722-42EE-9CA6-E1530C8BD0D7}">
      <dgm:prSet/>
      <dgm:spPr/>
      <dgm:t>
        <a:bodyPr/>
        <a:lstStyle/>
        <a:p>
          <a:endParaRPr lang="en-US"/>
        </a:p>
      </dgm:t>
    </dgm:pt>
    <dgm:pt modelId="{BEC276C1-120F-4627-A2FB-DA2F0E7B34AA}" type="sibTrans" cxnId="{9D0965AB-9722-42EE-9CA6-E1530C8BD0D7}">
      <dgm:prSet/>
      <dgm:spPr/>
      <dgm:t>
        <a:bodyPr/>
        <a:lstStyle/>
        <a:p>
          <a:endParaRPr lang="en-US"/>
        </a:p>
      </dgm:t>
    </dgm:pt>
    <dgm:pt modelId="{CF73FF4A-C732-4F1C-8630-70F38A42B492}">
      <dgm:prSet/>
      <dgm:spPr/>
      <dgm:t>
        <a:bodyPr/>
        <a:lstStyle/>
        <a:p>
          <a:pPr marR="0" rtl="0"/>
          <a:r>
            <a:rPr lang="en-US" b="0" i="0"/>
            <a:t>Timeframe: Within six months of implementation</a:t>
          </a:r>
          <a:endParaRPr lang="en-US"/>
        </a:p>
      </dgm:t>
    </dgm:pt>
    <dgm:pt modelId="{4204E52C-6ABD-40F7-89C0-BF55EDC7214D}" type="parTrans" cxnId="{381FD072-C251-4AE1-BEAA-7C4B8E9BBC2B}">
      <dgm:prSet/>
      <dgm:spPr/>
      <dgm:t>
        <a:bodyPr/>
        <a:lstStyle/>
        <a:p>
          <a:endParaRPr lang="en-US"/>
        </a:p>
      </dgm:t>
    </dgm:pt>
    <dgm:pt modelId="{8F30FB67-627E-47E4-8C9B-753D3DEA52ED}" type="sibTrans" cxnId="{381FD072-C251-4AE1-BEAA-7C4B8E9BBC2B}">
      <dgm:prSet/>
      <dgm:spPr/>
      <dgm:t>
        <a:bodyPr/>
        <a:lstStyle/>
        <a:p>
          <a:endParaRPr lang="en-US"/>
        </a:p>
      </dgm:t>
    </dgm:pt>
    <dgm:pt modelId="{41369E5D-5221-485F-8BC5-93A4453660C5}">
      <dgm:prSet/>
      <dgm:spPr/>
      <dgm:t>
        <a:bodyPr/>
        <a:lstStyle/>
        <a:p>
          <a:pPr marR="0" rtl="0"/>
          <a:r>
            <a:rPr lang="en-US" b="0" i="0"/>
            <a:t>Structured framework for evidence-based decision-making</a:t>
          </a:r>
          <a:endParaRPr lang="en-US"/>
        </a:p>
      </dgm:t>
    </dgm:pt>
    <dgm:pt modelId="{78271FF5-9118-4124-A983-94CCADB64E76}" type="parTrans" cxnId="{D2AF9216-8D0B-4288-93FF-7AA772BE29EC}">
      <dgm:prSet/>
      <dgm:spPr/>
      <dgm:t>
        <a:bodyPr/>
        <a:lstStyle/>
        <a:p>
          <a:endParaRPr lang="en-US"/>
        </a:p>
      </dgm:t>
    </dgm:pt>
    <dgm:pt modelId="{0894D1DE-0DB0-4E95-A064-7182BFAED4FB}" type="sibTrans" cxnId="{D2AF9216-8D0B-4288-93FF-7AA772BE29EC}">
      <dgm:prSet/>
      <dgm:spPr/>
      <dgm:t>
        <a:bodyPr/>
        <a:lstStyle/>
        <a:p>
          <a:endParaRPr lang="en-US"/>
        </a:p>
      </dgm:t>
    </dgm:pt>
    <dgm:pt modelId="{E64DFEBF-EEFE-4A06-A174-6B3A31D91C94}" type="pres">
      <dgm:prSet presAssocID="{55428D46-CCB3-4322-8182-B158685AA2E9}" presName="linear" presStyleCnt="0">
        <dgm:presLayoutVars>
          <dgm:animLvl val="lvl"/>
          <dgm:resizeHandles val="exact"/>
        </dgm:presLayoutVars>
      </dgm:prSet>
      <dgm:spPr/>
      <dgm:t>
        <a:bodyPr/>
        <a:lstStyle/>
        <a:p>
          <a:endParaRPr lang="en-US"/>
        </a:p>
      </dgm:t>
    </dgm:pt>
    <dgm:pt modelId="{09BE71FC-1329-41A4-90D9-E59EEF5FB0ED}" type="pres">
      <dgm:prSet presAssocID="{00F8DD60-C306-406D-BB11-88EBCB332C75}" presName="parentText" presStyleLbl="node1" presStyleIdx="0" presStyleCnt="7">
        <dgm:presLayoutVars>
          <dgm:chMax val="0"/>
          <dgm:bulletEnabled val="1"/>
        </dgm:presLayoutVars>
      </dgm:prSet>
      <dgm:spPr/>
      <dgm:t>
        <a:bodyPr/>
        <a:lstStyle/>
        <a:p>
          <a:endParaRPr lang="en-US"/>
        </a:p>
      </dgm:t>
    </dgm:pt>
    <dgm:pt modelId="{F49CA2FB-30C9-4E23-B02A-654B14A741F6}" type="pres">
      <dgm:prSet presAssocID="{AFEA3148-C148-4D87-94F4-9C79D0CD0984}" presName="spacer" presStyleCnt="0"/>
      <dgm:spPr/>
    </dgm:pt>
    <dgm:pt modelId="{5E611522-6C00-4537-98B8-9F2174A818C9}" type="pres">
      <dgm:prSet presAssocID="{4A686C24-228D-4271-8CB9-5B3225AEF2C3}" presName="parentText" presStyleLbl="node1" presStyleIdx="1" presStyleCnt="7">
        <dgm:presLayoutVars>
          <dgm:chMax val="0"/>
          <dgm:bulletEnabled val="1"/>
        </dgm:presLayoutVars>
      </dgm:prSet>
      <dgm:spPr/>
      <dgm:t>
        <a:bodyPr/>
        <a:lstStyle/>
        <a:p>
          <a:endParaRPr lang="en-US"/>
        </a:p>
      </dgm:t>
    </dgm:pt>
    <dgm:pt modelId="{F58BD64D-8D78-4466-BA89-3D5E1EE0C91E}" type="pres">
      <dgm:prSet presAssocID="{2A7188AF-E7B1-41C3-81A7-6790CCD4A8D0}" presName="spacer" presStyleCnt="0"/>
      <dgm:spPr/>
    </dgm:pt>
    <dgm:pt modelId="{41C11386-7FF3-49AB-84E4-757937866BE9}" type="pres">
      <dgm:prSet presAssocID="{180E2612-53CB-4AEA-96A1-94EED3A3029A}" presName="parentText" presStyleLbl="node1" presStyleIdx="2" presStyleCnt="7">
        <dgm:presLayoutVars>
          <dgm:chMax val="0"/>
          <dgm:bulletEnabled val="1"/>
        </dgm:presLayoutVars>
      </dgm:prSet>
      <dgm:spPr/>
      <dgm:t>
        <a:bodyPr/>
        <a:lstStyle/>
        <a:p>
          <a:endParaRPr lang="en-US"/>
        </a:p>
      </dgm:t>
    </dgm:pt>
    <dgm:pt modelId="{5CA04DF9-6FF3-4A60-9247-632DEA99E612}" type="pres">
      <dgm:prSet presAssocID="{3F5EBE42-DE22-4DD7-9FEE-EE007BAA02F0}" presName="spacer" presStyleCnt="0"/>
      <dgm:spPr/>
    </dgm:pt>
    <dgm:pt modelId="{BBAF00EF-E958-4086-815B-58E471ECDD6F}" type="pres">
      <dgm:prSet presAssocID="{EF72793A-CCCA-4FD7-9138-193562067FE8}" presName="parentText" presStyleLbl="node1" presStyleIdx="3" presStyleCnt="7">
        <dgm:presLayoutVars>
          <dgm:chMax val="0"/>
          <dgm:bulletEnabled val="1"/>
        </dgm:presLayoutVars>
      </dgm:prSet>
      <dgm:spPr/>
      <dgm:t>
        <a:bodyPr/>
        <a:lstStyle/>
        <a:p>
          <a:endParaRPr lang="en-US"/>
        </a:p>
      </dgm:t>
    </dgm:pt>
    <dgm:pt modelId="{044B864C-B556-44D8-9422-7A1628C01264}" type="pres">
      <dgm:prSet presAssocID="{72FC1E14-2CA5-468F-8DAC-572ED7078E66}" presName="spacer" presStyleCnt="0"/>
      <dgm:spPr/>
    </dgm:pt>
    <dgm:pt modelId="{07AE60E0-B246-4F08-9652-BDAE471244D3}" type="pres">
      <dgm:prSet presAssocID="{6D12E5A6-9F7D-4CB2-883C-B8E59F0921A9}" presName="parentText" presStyleLbl="node1" presStyleIdx="4" presStyleCnt="7">
        <dgm:presLayoutVars>
          <dgm:chMax val="0"/>
          <dgm:bulletEnabled val="1"/>
        </dgm:presLayoutVars>
      </dgm:prSet>
      <dgm:spPr/>
      <dgm:t>
        <a:bodyPr/>
        <a:lstStyle/>
        <a:p>
          <a:endParaRPr lang="en-US"/>
        </a:p>
      </dgm:t>
    </dgm:pt>
    <dgm:pt modelId="{0015336F-B921-4EAC-BCAE-DBF01A9FB79B}" type="pres">
      <dgm:prSet presAssocID="{BEC276C1-120F-4627-A2FB-DA2F0E7B34AA}" presName="spacer" presStyleCnt="0"/>
      <dgm:spPr/>
    </dgm:pt>
    <dgm:pt modelId="{7CA347BA-B278-4A18-A79E-3ABF1AF7E66F}" type="pres">
      <dgm:prSet presAssocID="{CF73FF4A-C732-4F1C-8630-70F38A42B492}" presName="parentText" presStyleLbl="node1" presStyleIdx="5" presStyleCnt="7">
        <dgm:presLayoutVars>
          <dgm:chMax val="0"/>
          <dgm:bulletEnabled val="1"/>
        </dgm:presLayoutVars>
      </dgm:prSet>
      <dgm:spPr/>
      <dgm:t>
        <a:bodyPr/>
        <a:lstStyle/>
        <a:p>
          <a:endParaRPr lang="en-US"/>
        </a:p>
      </dgm:t>
    </dgm:pt>
    <dgm:pt modelId="{DC2843AD-1B40-4621-A2FF-BBB6C689F884}" type="pres">
      <dgm:prSet presAssocID="{8F30FB67-627E-47E4-8C9B-753D3DEA52ED}" presName="spacer" presStyleCnt="0"/>
      <dgm:spPr/>
    </dgm:pt>
    <dgm:pt modelId="{B1692FD4-5F4A-4186-A3FF-394A1CC605F4}" type="pres">
      <dgm:prSet presAssocID="{41369E5D-5221-485F-8BC5-93A4453660C5}" presName="parentText" presStyleLbl="node1" presStyleIdx="6" presStyleCnt="7">
        <dgm:presLayoutVars>
          <dgm:chMax val="0"/>
          <dgm:bulletEnabled val="1"/>
        </dgm:presLayoutVars>
      </dgm:prSet>
      <dgm:spPr/>
      <dgm:t>
        <a:bodyPr/>
        <a:lstStyle/>
        <a:p>
          <a:endParaRPr lang="en-US"/>
        </a:p>
      </dgm:t>
    </dgm:pt>
  </dgm:ptLst>
  <dgm:cxnLst>
    <dgm:cxn modelId="{F83499EC-125A-424C-9A0C-EE7AEAC8E497}" type="presOf" srcId="{6D12E5A6-9F7D-4CB2-883C-B8E59F0921A9}" destId="{07AE60E0-B246-4F08-9652-BDAE471244D3}" srcOrd="0" destOrd="0" presId="urn:microsoft.com/office/officeart/2005/8/layout/vList2"/>
    <dgm:cxn modelId="{FFAB4F8E-D89D-4CB2-B1A6-ACA33EA6D6E3}" type="presOf" srcId="{4A686C24-228D-4271-8CB9-5B3225AEF2C3}" destId="{5E611522-6C00-4537-98B8-9F2174A818C9}" srcOrd="0" destOrd="0" presId="urn:microsoft.com/office/officeart/2005/8/layout/vList2"/>
    <dgm:cxn modelId="{74A04282-1464-4E79-BD59-619A1D980275}" type="presOf" srcId="{00F8DD60-C306-406D-BB11-88EBCB332C75}" destId="{09BE71FC-1329-41A4-90D9-E59EEF5FB0ED}" srcOrd="0" destOrd="0" presId="urn:microsoft.com/office/officeart/2005/8/layout/vList2"/>
    <dgm:cxn modelId="{481D68FC-00CC-448C-8B42-703452F7BDA8}" srcId="{55428D46-CCB3-4322-8182-B158685AA2E9}" destId="{EF72793A-CCCA-4FD7-9138-193562067FE8}" srcOrd="3" destOrd="0" parTransId="{CC294AAC-8CEE-4D4C-8139-AF17BF361578}" sibTransId="{72FC1E14-2CA5-468F-8DAC-572ED7078E66}"/>
    <dgm:cxn modelId="{C8356FA5-9D03-4B18-9535-9BE7268F5F6D}" type="presOf" srcId="{41369E5D-5221-485F-8BC5-93A4453660C5}" destId="{B1692FD4-5F4A-4186-A3FF-394A1CC605F4}" srcOrd="0" destOrd="0" presId="urn:microsoft.com/office/officeart/2005/8/layout/vList2"/>
    <dgm:cxn modelId="{381FD072-C251-4AE1-BEAA-7C4B8E9BBC2B}" srcId="{55428D46-CCB3-4322-8182-B158685AA2E9}" destId="{CF73FF4A-C732-4F1C-8630-70F38A42B492}" srcOrd="5" destOrd="0" parTransId="{4204E52C-6ABD-40F7-89C0-BF55EDC7214D}" sibTransId="{8F30FB67-627E-47E4-8C9B-753D3DEA52ED}"/>
    <dgm:cxn modelId="{E0AC15DD-5A98-44A2-8BBA-F6058132C920}" type="presOf" srcId="{EF72793A-CCCA-4FD7-9138-193562067FE8}" destId="{BBAF00EF-E958-4086-815B-58E471ECDD6F}" srcOrd="0" destOrd="0" presId="urn:microsoft.com/office/officeart/2005/8/layout/vList2"/>
    <dgm:cxn modelId="{961D281C-9F46-4B43-A927-803CE5D14B54}" type="presOf" srcId="{180E2612-53CB-4AEA-96A1-94EED3A3029A}" destId="{41C11386-7FF3-49AB-84E4-757937866BE9}" srcOrd="0" destOrd="0" presId="urn:microsoft.com/office/officeart/2005/8/layout/vList2"/>
    <dgm:cxn modelId="{821116E2-D252-41C3-9B1D-DE4AA5D4484D}" srcId="{55428D46-CCB3-4322-8182-B158685AA2E9}" destId="{4A686C24-228D-4271-8CB9-5B3225AEF2C3}" srcOrd="1" destOrd="0" parTransId="{D375CDB5-ACB1-4464-A85A-B9D07EBB1FBC}" sibTransId="{2A7188AF-E7B1-41C3-81A7-6790CCD4A8D0}"/>
    <dgm:cxn modelId="{FC5A1B12-48B2-495E-B380-2D831FCEF4E1}" srcId="{55428D46-CCB3-4322-8182-B158685AA2E9}" destId="{00F8DD60-C306-406D-BB11-88EBCB332C75}" srcOrd="0" destOrd="0" parTransId="{C36BB305-DA62-43AA-BCEF-4C8FAB065A1A}" sibTransId="{AFEA3148-C148-4D87-94F4-9C79D0CD0984}"/>
    <dgm:cxn modelId="{73A0C99B-4C7C-4E7C-8388-E3518945D030}" type="presOf" srcId="{CF73FF4A-C732-4F1C-8630-70F38A42B492}" destId="{7CA347BA-B278-4A18-A79E-3ABF1AF7E66F}" srcOrd="0" destOrd="0" presId="urn:microsoft.com/office/officeart/2005/8/layout/vList2"/>
    <dgm:cxn modelId="{8692825E-39A9-4A5F-96BC-64C883788359}" type="presOf" srcId="{55428D46-CCB3-4322-8182-B158685AA2E9}" destId="{E64DFEBF-EEFE-4A06-A174-6B3A31D91C94}" srcOrd="0" destOrd="0" presId="urn:microsoft.com/office/officeart/2005/8/layout/vList2"/>
    <dgm:cxn modelId="{028C736E-7CC6-4A02-AE99-BDC8D7678B39}" srcId="{55428D46-CCB3-4322-8182-B158685AA2E9}" destId="{180E2612-53CB-4AEA-96A1-94EED3A3029A}" srcOrd="2" destOrd="0" parTransId="{0C525018-961D-4D66-A88B-A9DD10A5E19B}" sibTransId="{3F5EBE42-DE22-4DD7-9FEE-EE007BAA02F0}"/>
    <dgm:cxn modelId="{9D0965AB-9722-42EE-9CA6-E1530C8BD0D7}" srcId="{55428D46-CCB3-4322-8182-B158685AA2E9}" destId="{6D12E5A6-9F7D-4CB2-883C-B8E59F0921A9}" srcOrd="4" destOrd="0" parTransId="{1CF3E1D2-7FFD-4F20-9E9A-C68C8994E121}" sibTransId="{BEC276C1-120F-4627-A2FB-DA2F0E7B34AA}"/>
    <dgm:cxn modelId="{D2AF9216-8D0B-4288-93FF-7AA772BE29EC}" srcId="{55428D46-CCB3-4322-8182-B158685AA2E9}" destId="{41369E5D-5221-485F-8BC5-93A4453660C5}" srcOrd="6" destOrd="0" parTransId="{78271FF5-9118-4124-A983-94CCADB64E76}" sibTransId="{0894D1DE-0DB0-4E95-A064-7182BFAED4FB}"/>
    <dgm:cxn modelId="{9C43E8DE-F4C1-460E-890A-EE7FB98CA1B2}" type="presParOf" srcId="{E64DFEBF-EEFE-4A06-A174-6B3A31D91C94}" destId="{09BE71FC-1329-41A4-90D9-E59EEF5FB0ED}" srcOrd="0" destOrd="0" presId="urn:microsoft.com/office/officeart/2005/8/layout/vList2"/>
    <dgm:cxn modelId="{D9733471-DC05-4B04-B282-27229D4AA465}" type="presParOf" srcId="{E64DFEBF-EEFE-4A06-A174-6B3A31D91C94}" destId="{F49CA2FB-30C9-4E23-B02A-654B14A741F6}" srcOrd="1" destOrd="0" presId="urn:microsoft.com/office/officeart/2005/8/layout/vList2"/>
    <dgm:cxn modelId="{F250AED8-E767-4CDF-BA3B-398B4F688945}" type="presParOf" srcId="{E64DFEBF-EEFE-4A06-A174-6B3A31D91C94}" destId="{5E611522-6C00-4537-98B8-9F2174A818C9}" srcOrd="2" destOrd="0" presId="urn:microsoft.com/office/officeart/2005/8/layout/vList2"/>
    <dgm:cxn modelId="{CE732263-A6FC-4147-A870-731B09ECC951}" type="presParOf" srcId="{E64DFEBF-EEFE-4A06-A174-6B3A31D91C94}" destId="{F58BD64D-8D78-4466-BA89-3D5E1EE0C91E}" srcOrd="3" destOrd="0" presId="urn:microsoft.com/office/officeart/2005/8/layout/vList2"/>
    <dgm:cxn modelId="{0152F31A-1D22-4D93-AD3F-78606A65A8FF}" type="presParOf" srcId="{E64DFEBF-EEFE-4A06-A174-6B3A31D91C94}" destId="{41C11386-7FF3-49AB-84E4-757937866BE9}" srcOrd="4" destOrd="0" presId="urn:microsoft.com/office/officeart/2005/8/layout/vList2"/>
    <dgm:cxn modelId="{081E6626-3EAB-42A4-8E26-723E22FF2C18}" type="presParOf" srcId="{E64DFEBF-EEFE-4A06-A174-6B3A31D91C94}" destId="{5CA04DF9-6FF3-4A60-9247-632DEA99E612}" srcOrd="5" destOrd="0" presId="urn:microsoft.com/office/officeart/2005/8/layout/vList2"/>
    <dgm:cxn modelId="{FA829F0E-700A-43B0-A87A-F0CBE70292AB}" type="presParOf" srcId="{E64DFEBF-EEFE-4A06-A174-6B3A31D91C94}" destId="{BBAF00EF-E958-4086-815B-58E471ECDD6F}" srcOrd="6" destOrd="0" presId="urn:microsoft.com/office/officeart/2005/8/layout/vList2"/>
    <dgm:cxn modelId="{BE5F66F7-4E5B-4F07-9AEC-5B1A9497A0D5}" type="presParOf" srcId="{E64DFEBF-EEFE-4A06-A174-6B3A31D91C94}" destId="{044B864C-B556-44D8-9422-7A1628C01264}" srcOrd="7" destOrd="0" presId="urn:microsoft.com/office/officeart/2005/8/layout/vList2"/>
    <dgm:cxn modelId="{0D2ED212-F960-4212-9079-482E764184F4}" type="presParOf" srcId="{E64DFEBF-EEFE-4A06-A174-6B3A31D91C94}" destId="{07AE60E0-B246-4F08-9652-BDAE471244D3}" srcOrd="8" destOrd="0" presId="urn:microsoft.com/office/officeart/2005/8/layout/vList2"/>
    <dgm:cxn modelId="{E455C3AA-FA30-4BC0-A1AF-E03B1D5D6943}" type="presParOf" srcId="{E64DFEBF-EEFE-4A06-A174-6B3A31D91C94}" destId="{0015336F-B921-4EAC-BCAE-DBF01A9FB79B}" srcOrd="9" destOrd="0" presId="urn:microsoft.com/office/officeart/2005/8/layout/vList2"/>
    <dgm:cxn modelId="{7984F245-3B97-4E77-B4E8-DC6DA2A4C93C}" type="presParOf" srcId="{E64DFEBF-EEFE-4A06-A174-6B3A31D91C94}" destId="{7CA347BA-B278-4A18-A79E-3ABF1AF7E66F}" srcOrd="10" destOrd="0" presId="urn:microsoft.com/office/officeart/2005/8/layout/vList2"/>
    <dgm:cxn modelId="{137C95AA-AEA7-44A3-A3B9-E20CA1386A5B}" type="presParOf" srcId="{E64DFEBF-EEFE-4A06-A174-6B3A31D91C94}" destId="{DC2843AD-1B40-4621-A2FF-BBB6C689F884}" srcOrd="11" destOrd="0" presId="urn:microsoft.com/office/officeart/2005/8/layout/vList2"/>
    <dgm:cxn modelId="{DD9C716A-E4C8-4E96-9726-0756D14178CF}" type="presParOf" srcId="{E64DFEBF-EEFE-4A06-A174-6B3A31D91C94}" destId="{B1692FD4-5F4A-4186-A3FF-394A1CC605F4}"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C568310-B036-40B1-BEA0-A11E36A6930A}"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5957659F-20CB-4D2B-A2AC-976B02C1A121}">
      <dgm:prSet/>
      <dgm:spPr/>
      <dgm:t>
        <a:bodyPr/>
        <a:lstStyle/>
        <a:p>
          <a:pPr marR="0" rtl="0"/>
          <a:r>
            <a:rPr lang="en-US" b="0" i="0"/>
            <a:t>Databases: PubMed, CINAHL, Cochrane Library, PsycINFO</a:t>
          </a:r>
          <a:endParaRPr lang="en-US"/>
        </a:p>
      </dgm:t>
    </dgm:pt>
    <dgm:pt modelId="{A29B3130-934D-457C-BEF8-F2430333B385}" type="parTrans" cxnId="{5FB9D849-1FE9-4347-9673-8FC0E3420872}">
      <dgm:prSet/>
      <dgm:spPr/>
      <dgm:t>
        <a:bodyPr/>
        <a:lstStyle/>
        <a:p>
          <a:endParaRPr lang="en-US"/>
        </a:p>
      </dgm:t>
    </dgm:pt>
    <dgm:pt modelId="{688079AF-02A6-49DA-A077-EC542B207B5A}" type="sibTrans" cxnId="{5FB9D849-1FE9-4347-9673-8FC0E3420872}">
      <dgm:prSet/>
      <dgm:spPr/>
      <dgm:t>
        <a:bodyPr/>
        <a:lstStyle/>
        <a:p>
          <a:endParaRPr lang="en-US"/>
        </a:p>
      </dgm:t>
    </dgm:pt>
    <dgm:pt modelId="{5BC9053E-F189-46DB-810B-B098C584F505}">
      <dgm:prSet/>
      <dgm:spPr/>
      <dgm:t>
        <a:bodyPr/>
        <a:lstStyle/>
        <a:p>
          <a:pPr marR="0" rtl="0"/>
          <a:r>
            <a:rPr lang="en-US" b="0" i="0"/>
            <a:t>PubMed: Clinical trials on pain management protocols</a:t>
          </a:r>
          <a:endParaRPr lang="en-US"/>
        </a:p>
      </dgm:t>
    </dgm:pt>
    <dgm:pt modelId="{09D03A9C-D4FC-41CB-8EF8-A526D060912E}" type="parTrans" cxnId="{1B677A82-746B-4A2E-897C-BF54F819F9F6}">
      <dgm:prSet/>
      <dgm:spPr/>
      <dgm:t>
        <a:bodyPr/>
        <a:lstStyle/>
        <a:p>
          <a:endParaRPr lang="en-US"/>
        </a:p>
      </dgm:t>
    </dgm:pt>
    <dgm:pt modelId="{AE5584B2-B694-45D9-90C9-58D806B6EDDB}" type="sibTrans" cxnId="{1B677A82-746B-4A2E-897C-BF54F819F9F6}">
      <dgm:prSet/>
      <dgm:spPr/>
      <dgm:t>
        <a:bodyPr/>
        <a:lstStyle/>
        <a:p>
          <a:endParaRPr lang="en-US"/>
        </a:p>
      </dgm:t>
    </dgm:pt>
    <dgm:pt modelId="{8B0E8025-54F1-483B-A458-89C6239991F8}">
      <dgm:prSet/>
      <dgm:spPr/>
      <dgm:t>
        <a:bodyPr/>
        <a:lstStyle/>
        <a:p>
          <a:pPr marR="0" rtl="0"/>
          <a:r>
            <a:rPr lang="en-US" b="0" i="0"/>
            <a:t>CINAHL: Nursing-specific articles on pain management practices</a:t>
          </a:r>
          <a:endParaRPr lang="en-US"/>
        </a:p>
      </dgm:t>
    </dgm:pt>
    <dgm:pt modelId="{C0603F98-14B6-4527-9997-F5CB9BB8C945}" type="parTrans" cxnId="{6FBF1976-86EE-413D-AC42-1A601C603704}">
      <dgm:prSet/>
      <dgm:spPr/>
      <dgm:t>
        <a:bodyPr/>
        <a:lstStyle/>
        <a:p>
          <a:endParaRPr lang="en-US"/>
        </a:p>
      </dgm:t>
    </dgm:pt>
    <dgm:pt modelId="{1A4AD1DB-70F9-43B2-ADCE-2A7A48995180}" type="sibTrans" cxnId="{6FBF1976-86EE-413D-AC42-1A601C603704}">
      <dgm:prSet/>
      <dgm:spPr/>
      <dgm:t>
        <a:bodyPr/>
        <a:lstStyle/>
        <a:p>
          <a:endParaRPr lang="en-US"/>
        </a:p>
      </dgm:t>
    </dgm:pt>
    <dgm:pt modelId="{ED57FB4D-6634-415A-8C01-F1E287C7C3BF}">
      <dgm:prSet/>
      <dgm:spPr/>
      <dgm:t>
        <a:bodyPr/>
        <a:lstStyle/>
        <a:p>
          <a:pPr marR="0" rtl="0"/>
          <a:r>
            <a:rPr lang="en-US" b="0" i="0"/>
            <a:t>Cochrane Library: Systematic reviews on multimodal strategies</a:t>
          </a:r>
          <a:endParaRPr lang="en-US"/>
        </a:p>
      </dgm:t>
    </dgm:pt>
    <dgm:pt modelId="{1F0A547F-52F1-42B0-A963-EC50EC57C890}" type="parTrans" cxnId="{2DB2F087-449B-4478-A70A-1EEA0CCCF224}">
      <dgm:prSet/>
      <dgm:spPr/>
      <dgm:t>
        <a:bodyPr/>
        <a:lstStyle/>
        <a:p>
          <a:endParaRPr lang="en-US"/>
        </a:p>
      </dgm:t>
    </dgm:pt>
    <dgm:pt modelId="{EFBE998E-AB2E-4456-AC80-C7C602D9D38B}" type="sibTrans" cxnId="{2DB2F087-449B-4478-A70A-1EEA0CCCF224}">
      <dgm:prSet/>
      <dgm:spPr/>
      <dgm:t>
        <a:bodyPr/>
        <a:lstStyle/>
        <a:p>
          <a:endParaRPr lang="en-US"/>
        </a:p>
      </dgm:t>
    </dgm:pt>
    <dgm:pt modelId="{CF369C17-CD5F-4550-9B66-00761923FFC5}">
      <dgm:prSet/>
      <dgm:spPr/>
      <dgm:t>
        <a:bodyPr/>
        <a:lstStyle/>
        <a:p>
          <a:pPr marR="0" rtl="0"/>
          <a:r>
            <a:rPr lang="en-US" b="0" i="0"/>
            <a:t>PsycINFO: Psychological aspects of pain management explored</a:t>
          </a:r>
          <a:endParaRPr lang="en-US"/>
        </a:p>
      </dgm:t>
    </dgm:pt>
    <dgm:pt modelId="{2ADD20BA-1546-47B3-84E5-91DA1E21B766}" type="parTrans" cxnId="{6FB75E0A-7C1C-465F-9069-947B802DDA16}">
      <dgm:prSet/>
      <dgm:spPr/>
      <dgm:t>
        <a:bodyPr/>
        <a:lstStyle/>
        <a:p>
          <a:endParaRPr lang="en-US"/>
        </a:p>
      </dgm:t>
    </dgm:pt>
    <dgm:pt modelId="{DBB1BB37-AABC-43D3-9E12-58C82392FEEC}" type="sibTrans" cxnId="{6FB75E0A-7C1C-465F-9069-947B802DDA16}">
      <dgm:prSet/>
      <dgm:spPr/>
      <dgm:t>
        <a:bodyPr/>
        <a:lstStyle/>
        <a:p>
          <a:endParaRPr lang="en-US"/>
        </a:p>
      </dgm:t>
    </dgm:pt>
    <dgm:pt modelId="{A3738F48-ADC4-4CBB-88C5-5AA24B84226D}">
      <dgm:prSet/>
      <dgm:spPr/>
      <dgm:t>
        <a:bodyPr/>
        <a:lstStyle/>
        <a:p>
          <a:pPr marR="0" rtl="0"/>
          <a:r>
            <a:rPr lang="en-US" b="0" i="0"/>
            <a:t>Search terms: "Pain management," "hospitalized patients," "assessment tools“</a:t>
          </a:r>
          <a:endParaRPr lang="en-US"/>
        </a:p>
      </dgm:t>
    </dgm:pt>
    <dgm:pt modelId="{B18F3E19-3696-4680-B037-EABD83ED58EA}" type="parTrans" cxnId="{AEF76FFD-97EC-4D05-982D-F5EFDD9D59BF}">
      <dgm:prSet/>
      <dgm:spPr/>
      <dgm:t>
        <a:bodyPr/>
        <a:lstStyle/>
        <a:p>
          <a:endParaRPr lang="en-US"/>
        </a:p>
      </dgm:t>
    </dgm:pt>
    <dgm:pt modelId="{4F8DFBA9-2F0B-4F9D-9B74-9A93D7A10C20}" type="sibTrans" cxnId="{AEF76FFD-97EC-4D05-982D-F5EFDD9D59BF}">
      <dgm:prSet/>
      <dgm:spPr/>
      <dgm:t>
        <a:bodyPr/>
        <a:lstStyle/>
        <a:p>
          <a:endParaRPr lang="en-US"/>
        </a:p>
      </dgm:t>
    </dgm:pt>
    <dgm:pt modelId="{B864239E-5E73-46B1-B6A1-6EDA3105A237}">
      <dgm:prSet/>
      <dgm:spPr/>
      <dgm:t>
        <a:bodyPr/>
        <a:lstStyle/>
        <a:p>
          <a:pPr marR="0" rtl="0"/>
          <a:r>
            <a:rPr lang="en-US" b="0" i="0"/>
            <a:t>Filters: Peer-reviewed articles published in the last five years</a:t>
          </a:r>
          <a:endParaRPr lang="en-US"/>
        </a:p>
      </dgm:t>
    </dgm:pt>
    <dgm:pt modelId="{513EB167-44CD-4BB5-936A-44D89C8DB557}" type="parTrans" cxnId="{A3F11A0B-FC74-4D93-B8B9-97D6E4E473E5}">
      <dgm:prSet/>
      <dgm:spPr/>
      <dgm:t>
        <a:bodyPr/>
        <a:lstStyle/>
        <a:p>
          <a:endParaRPr lang="en-US"/>
        </a:p>
      </dgm:t>
    </dgm:pt>
    <dgm:pt modelId="{02A5376A-3DD4-4019-AFEB-264220954B15}" type="sibTrans" cxnId="{A3F11A0B-FC74-4D93-B8B9-97D6E4E473E5}">
      <dgm:prSet/>
      <dgm:spPr/>
      <dgm:t>
        <a:bodyPr/>
        <a:lstStyle/>
        <a:p>
          <a:endParaRPr lang="en-US"/>
        </a:p>
      </dgm:t>
    </dgm:pt>
    <dgm:pt modelId="{AC7959B1-EB9E-4C74-B477-52BB8F7F6540}" type="pres">
      <dgm:prSet presAssocID="{5C568310-B036-40B1-BEA0-A11E36A6930A}" presName="vert0" presStyleCnt="0">
        <dgm:presLayoutVars>
          <dgm:dir/>
          <dgm:animOne val="branch"/>
          <dgm:animLvl val="lvl"/>
        </dgm:presLayoutVars>
      </dgm:prSet>
      <dgm:spPr/>
      <dgm:t>
        <a:bodyPr/>
        <a:lstStyle/>
        <a:p>
          <a:endParaRPr lang="en-US"/>
        </a:p>
      </dgm:t>
    </dgm:pt>
    <dgm:pt modelId="{3791B8DC-2B86-4658-9F7E-5827A751AB12}" type="pres">
      <dgm:prSet presAssocID="{5957659F-20CB-4D2B-A2AC-976B02C1A121}" presName="thickLine" presStyleLbl="alignNode1" presStyleIdx="0" presStyleCnt="7"/>
      <dgm:spPr/>
    </dgm:pt>
    <dgm:pt modelId="{1B5001C9-C867-4452-92BE-5F924579938B}" type="pres">
      <dgm:prSet presAssocID="{5957659F-20CB-4D2B-A2AC-976B02C1A121}" presName="horz1" presStyleCnt="0"/>
      <dgm:spPr/>
    </dgm:pt>
    <dgm:pt modelId="{904C9626-E302-440E-AA39-EC9C60C1F3F2}" type="pres">
      <dgm:prSet presAssocID="{5957659F-20CB-4D2B-A2AC-976B02C1A121}" presName="tx1" presStyleLbl="revTx" presStyleIdx="0" presStyleCnt="7"/>
      <dgm:spPr/>
      <dgm:t>
        <a:bodyPr/>
        <a:lstStyle/>
        <a:p>
          <a:endParaRPr lang="en-US"/>
        </a:p>
      </dgm:t>
    </dgm:pt>
    <dgm:pt modelId="{08464C99-7909-4641-AAEC-1EC4B2D9878D}" type="pres">
      <dgm:prSet presAssocID="{5957659F-20CB-4D2B-A2AC-976B02C1A121}" presName="vert1" presStyleCnt="0"/>
      <dgm:spPr/>
    </dgm:pt>
    <dgm:pt modelId="{ED2DFBAA-0D25-4F41-AE94-E40AC189C476}" type="pres">
      <dgm:prSet presAssocID="{5BC9053E-F189-46DB-810B-B098C584F505}" presName="thickLine" presStyleLbl="alignNode1" presStyleIdx="1" presStyleCnt="7"/>
      <dgm:spPr/>
    </dgm:pt>
    <dgm:pt modelId="{DE5BBC00-A13E-48F6-9525-196046CF5128}" type="pres">
      <dgm:prSet presAssocID="{5BC9053E-F189-46DB-810B-B098C584F505}" presName="horz1" presStyleCnt="0"/>
      <dgm:spPr/>
    </dgm:pt>
    <dgm:pt modelId="{A1AAC9B2-6A94-48FA-A6BA-22B24B04DE60}" type="pres">
      <dgm:prSet presAssocID="{5BC9053E-F189-46DB-810B-B098C584F505}" presName="tx1" presStyleLbl="revTx" presStyleIdx="1" presStyleCnt="7"/>
      <dgm:spPr/>
      <dgm:t>
        <a:bodyPr/>
        <a:lstStyle/>
        <a:p>
          <a:endParaRPr lang="en-US"/>
        </a:p>
      </dgm:t>
    </dgm:pt>
    <dgm:pt modelId="{18F89EFB-9D5F-4586-9DEF-BAE3B46AC17D}" type="pres">
      <dgm:prSet presAssocID="{5BC9053E-F189-46DB-810B-B098C584F505}" presName="vert1" presStyleCnt="0"/>
      <dgm:spPr/>
    </dgm:pt>
    <dgm:pt modelId="{B236D3AF-0964-43BF-930B-C7EE6D3522CF}" type="pres">
      <dgm:prSet presAssocID="{8B0E8025-54F1-483B-A458-89C6239991F8}" presName="thickLine" presStyleLbl="alignNode1" presStyleIdx="2" presStyleCnt="7"/>
      <dgm:spPr/>
    </dgm:pt>
    <dgm:pt modelId="{4BB48FCC-F253-427E-9C0D-CCD1D349049B}" type="pres">
      <dgm:prSet presAssocID="{8B0E8025-54F1-483B-A458-89C6239991F8}" presName="horz1" presStyleCnt="0"/>
      <dgm:spPr/>
    </dgm:pt>
    <dgm:pt modelId="{1A403D67-7018-4A82-A782-A078B7F55A6C}" type="pres">
      <dgm:prSet presAssocID="{8B0E8025-54F1-483B-A458-89C6239991F8}" presName="tx1" presStyleLbl="revTx" presStyleIdx="2" presStyleCnt="7"/>
      <dgm:spPr/>
      <dgm:t>
        <a:bodyPr/>
        <a:lstStyle/>
        <a:p>
          <a:endParaRPr lang="en-US"/>
        </a:p>
      </dgm:t>
    </dgm:pt>
    <dgm:pt modelId="{54C1E902-B92D-41A3-9512-0A630C3CAE10}" type="pres">
      <dgm:prSet presAssocID="{8B0E8025-54F1-483B-A458-89C6239991F8}" presName="vert1" presStyleCnt="0"/>
      <dgm:spPr/>
    </dgm:pt>
    <dgm:pt modelId="{60F3B138-48AE-4BAE-80F1-2516A67DD470}" type="pres">
      <dgm:prSet presAssocID="{ED57FB4D-6634-415A-8C01-F1E287C7C3BF}" presName="thickLine" presStyleLbl="alignNode1" presStyleIdx="3" presStyleCnt="7"/>
      <dgm:spPr/>
    </dgm:pt>
    <dgm:pt modelId="{83840B15-663D-4266-ACA0-6E47FFD0AEFB}" type="pres">
      <dgm:prSet presAssocID="{ED57FB4D-6634-415A-8C01-F1E287C7C3BF}" presName="horz1" presStyleCnt="0"/>
      <dgm:spPr/>
    </dgm:pt>
    <dgm:pt modelId="{E9CBCAED-E52E-4416-84D8-398A56CD901A}" type="pres">
      <dgm:prSet presAssocID="{ED57FB4D-6634-415A-8C01-F1E287C7C3BF}" presName="tx1" presStyleLbl="revTx" presStyleIdx="3" presStyleCnt="7"/>
      <dgm:spPr/>
      <dgm:t>
        <a:bodyPr/>
        <a:lstStyle/>
        <a:p>
          <a:endParaRPr lang="en-US"/>
        </a:p>
      </dgm:t>
    </dgm:pt>
    <dgm:pt modelId="{F5B93BFF-CC80-4380-82BA-7EE1224778A3}" type="pres">
      <dgm:prSet presAssocID="{ED57FB4D-6634-415A-8C01-F1E287C7C3BF}" presName="vert1" presStyleCnt="0"/>
      <dgm:spPr/>
    </dgm:pt>
    <dgm:pt modelId="{42BF3155-75D1-4F56-830B-03DE24056748}" type="pres">
      <dgm:prSet presAssocID="{CF369C17-CD5F-4550-9B66-00761923FFC5}" presName="thickLine" presStyleLbl="alignNode1" presStyleIdx="4" presStyleCnt="7"/>
      <dgm:spPr/>
    </dgm:pt>
    <dgm:pt modelId="{6C71F4E0-A646-4FA6-A3EA-D899C3AE01D4}" type="pres">
      <dgm:prSet presAssocID="{CF369C17-CD5F-4550-9B66-00761923FFC5}" presName="horz1" presStyleCnt="0"/>
      <dgm:spPr/>
    </dgm:pt>
    <dgm:pt modelId="{4A020520-D95C-42C5-AC75-DC0F7D19380D}" type="pres">
      <dgm:prSet presAssocID="{CF369C17-CD5F-4550-9B66-00761923FFC5}" presName="tx1" presStyleLbl="revTx" presStyleIdx="4" presStyleCnt="7"/>
      <dgm:spPr/>
      <dgm:t>
        <a:bodyPr/>
        <a:lstStyle/>
        <a:p>
          <a:endParaRPr lang="en-US"/>
        </a:p>
      </dgm:t>
    </dgm:pt>
    <dgm:pt modelId="{862BDEC6-3CD0-4A98-BE83-09BD97FCED1F}" type="pres">
      <dgm:prSet presAssocID="{CF369C17-CD5F-4550-9B66-00761923FFC5}" presName="vert1" presStyleCnt="0"/>
      <dgm:spPr/>
    </dgm:pt>
    <dgm:pt modelId="{242CAAE0-F062-4888-8491-AC059AA66F31}" type="pres">
      <dgm:prSet presAssocID="{A3738F48-ADC4-4CBB-88C5-5AA24B84226D}" presName="thickLine" presStyleLbl="alignNode1" presStyleIdx="5" presStyleCnt="7"/>
      <dgm:spPr/>
    </dgm:pt>
    <dgm:pt modelId="{4EA792CA-1AFF-40C3-9D00-2547962390E3}" type="pres">
      <dgm:prSet presAssocID="{A3738F48-ADC4-4CBB-88C5-5AA24B84226D}" presName="horz1" presStyleCnt="0"/>
      <dgm:spPr/>
    </dgm:pt>
    <dgm:pt modelId="{5AE87B83-C5E4-4A43-98A3-7446A2E11F00}" type="pres">
      <dgm:prSet presAssocID="{A3738F48-ADC4-4CBB-88C5-5AA24B84226D}" presName="tx1" presStyleLbl="revTx" presStyleIdx="5" presStyleCnt="7"/>
      <dgm:spPr/>
      <dgm:t>
        <a:bodyPr/>
        <a:lstStyle/>
        <a:p>
          <a:endParaRPr lang="en-US"/>
        </a:p>
      </dgm:t>
    </dgm:pt>
    <dgm:pt modelId="{7D0AA511-A6CB-461B-B582-51856C84AD7C}" type="pres">
      <dgm:prSet presAssocID="{A3738F48-ADC4-4CBB-88C5-5AA24B84226D}" presName="vert1" presStyleCnt="0"/>
      <dgm:spPr/>
    </dgm:pt>
    <dgm:pt modelId="{74B26C40-65C9-4293-810F-4461F1EF3218}" type="pres">
      <dgm:prSet presAssocID="{B864239E-5E73-46B1-B6A1-6EDA3105A237}" presName="thickLine" presStyleLbl="alignNode1" presStyleIdx="6" presStyleCnt="7"/>
      <dgm:spPr/>
    </dgm:pt>
    <dgm:pt modelId="{D6F6ECE8-9F88-4078-923B-D2BFC6F1251E}" type="pres">
      <dgm:prSet presAssocID="{B864239E-5E73-46B1-B6A1-6EDA3105A237}" presName="horz1" presStyleCnt="0"/>
      <dgm:spPr/>
    </dgm:pt>
    <dgm:pt modelId="{2F4BABBC-2C83-4A50-9343-C1F4ADBD1F8A}" type="pres">
      <dgm:prSet presAssocID="{B864239E-5E73-46B1-B6A1-6EDA3105A237}" presName="tx1" presStyleLbl="revTx" presStyleIdx="6" presStyleCnt="7"/>
      <dgm:spPr/>
      <dgm:t>
        <a:bodyPr/>
        <a:lstStyle/>
        <a:p>
          <a:endParaRPr lang="en-US"/>
        </a:p>
      </dgm:t>
    </dgm:pt>
    <dgm:pt modelId="{5732A2C8-061C-447A-944D-0A21AF25041C}" type="pres">
      <dgm:prSet presAssocID="{B864239E-5E73-46B1-B6A1-6EDA3105A237}" presName="vert1" presStyleCnt="0"/>
      <dgm:spPr/>
    </dgm:pt>
  </dgm:ptLst>
  <dgm:cxnLst>
    <dgm:cxn modelId="{A3F11A0B-FC74-4D93-B8B9-97D6E4E473E5}" srcId="{5C568310-B036-40B1-BEA0-A11E36A6930A}" destId="{B864239E-5E73-46B1-B6A1-6EDA3105A237}" srcOrd="6" destOrd="0" parTransId="{513EB167-44CD-4BB5-936A-44D89C8DB557}" sibTransId="{02A5376A-3DD4-4019-AFEB-264220954B15}"/>
    <dgm:cxn modelId="{2DB2F087-449B-4478-A70A-1EEA0CCCF224}" srcId="{5C568310-B036-40B1-BEA0-A11E36A6930A}" destId="{ED57FB4D-6634-415A-8C01-F1E287C7C3BF}" srcOrd="3" destOrd="0" parTransId="{1F0A547F-52F1-42B0-A963-EC50EC57C890}" sibTransId="{EFBE998E-AB2E-4456-AC80-C7C602D9D38B}"/>
    <dgm:cxn modelId="{5FB9D849-1FE9-4347-9673-8FC0E3420872}" srcId="{5C568310-B036-40B1-BEA0-A11E36A6930A}" destId="{5957659F-20CB-4D2B-A2AC-976B02C1A121}" srcOrd="0" destOrd="0" parTransId="{A29B3130-934D-457C-BEF8-F2430333B385}" sibTransId="{688079AF-02A6-49DA-A077-EC542B207B5A}"/>
    <dgm:cxn modelId="{6FB75E0A-7C1C-465F-9069-947B802DDA16}" srcId="{5C568310-B036-40B1-BEA0-A11E36A6930A}" destId="{CF369C17-CD5F-4550-9B66-00761923FFC5}" srcOrd="4" destOrd="0" parTransId="{2ADD20BA-1546-47B3-84E5-91DA1E21B766}" sibTransId="{DBB1BB37-AABC-43D3-9E12-58C82392FEEC}"/>
    <dgm:cxn modelId="{2D103570-2394-4C00-96A2-8349266AB09F}" type="presOf" srcId="{B864239E-5E73-46B1-B6A1-6EDA3105A237}" destId="{2F4BABBC-2C83-4A50-9343-C1F4ADBD1F8A}" srcOrd="0" destOrd="0" presId="urn:microsoft.com/office/officeart/2008/layout/LinedList"/>
    <dgm:cxn modelId="{E41BC6E8-2E38-40EA-B3FF-5C716F2E3A51}" type="presOf" srcId="{ED57FB4D-6634-415A-8C01-F1E287C7C3BF}" destId="{E9CBCAED-E52E-4416-84D8-398A56CD901A}" srcOrd="0" destOrd="0" presId="urn:microsoft.com/office/officeart/2008/layout/LinedList"/>
    <dgm:cxn modelId="{AEF76FFD-97EC-4D05-982D-F5EFDD9D59BF}" srcId="{5C568310-B036-40B1-BEA0-A11E36A6930A}" destId="{A3738F48-ADC4-4CBB-88C5-5AA24B84226D}" srcOrd="5" destOrd="0" parTransId="{B18F3E19-3696-4680-B037-EABD83ED58EA}" sibTransId="{4F8DFBA9-2F0B-4F9D-9B74-9A93D7A10C20}"/>
    <dgm:cxn modelId="{D3611EB1-79E3-4D53-9688-6EBCDA16E9D2}" type="presOf" srcId="{5C568310-B036-40B1-BEA0-A11E36A6930A}" destId="{AC7959B1-EB9E-4C74-B477-52BB8F7F6540}" srcOrd="0" destOrd="0" presId="urn:microsoft.com/office/officeart/2008/layout/LinedList"/>
    <dgm:cxn modelId="{2AA7F431-AA73-40B5-B43E-50D6BED7EA75}" type="presOf" srcId="{8B0E8025-54F1-483B-A458-89C6239991F8}" destId="{1A403D67-7018-4A82-A782-A078B7F55A6C}" srcOrd="0" destOrd="0" presId="urn:microsoft.com/office/officeart/2008/layout/LinedList"/>
    <dgm:cxn modelId="{8B1FF9AF-E0D9-47E7-BC47-4847E9689F7D}" type="presOf" srcId="{5BC9053E-F189-46DB-810B-B098C584F505}" destId="{A1AAC9B2-6A94-48FA-A6BA-22B24B04DE60}" srcOrd="0" destOrd="0" presId="urn:microsoft.com/office/officeart/2008/layout/LinedList"/>
    <dgm:cxn modelId="{4F4F119F-722B-49F0-B944-B0F0410E8459}" type="presOf" srcId="{A3738F48-ADC4-4CBB-88C5-5AA24B84226D}" destId="{5AE87B83-C5E4-4A43-98A3-7446A2E11F00}" srcOrd="0" destOrd="0" presId="urn:microsoft.com/office/officeart/2008/layout/LinedList"/>
    <dgm:cxn modelId="{6FBF1976-86EE-413D-AC42-1A601C603704}" srcId="{5C568310-B036-40B1-BEA0-A11E36A6930A}" destId="{8B0E8025-54F1-483B-A458-89C6239991F8}" srcOrd="2" destOrd="0" parTransId="{C0603F98-14B6-4527-9997-F5CB9BB8C945}" sibTransId="{1A4AD1DB-70F9-43B2-ADCE-2A7A48995180}"/>
    <dgm:cxn modelId="{2BA1B4E4-EF6F-41C1-B4DD-08C95244D866}" type="presOf" srcId="{5957659F-20CB-4D2B-A2AC-976B02C1A121}" destId="{904C9626-E302-440E-AA39-EC9C60C1F3F2}" srcOrd="0" destOrd="0" presId="urn:microsoft.com/office/officeart/2008/layout/LinedList"/>
    <dgm:cxn modelId="{1B677A82-746B-4A2E-897C-BF54F819F9F6}" srcId="{5C568310-B036-40B1-BEA0-A11E36A6930A}" destId="{5BC9053E-F189-46DB-810B-B098C584F505}" srcOrd="1" destOrd="0" parTransId="{09D03A9C-D4FC-41CB-8EF8-A526D060912E}" sibTransId="{AE5584B2-B694-45D9-90C9-58D806B6EDDB}"/>
    <dgm:cxn modelId="{C1280336-B182-4BCF-92C2-D2DCBA6BA1A3}" type="presOf" srcId="{CF369C17-CD5F-4550-9B66-00761923FFC5}" destId="{4A020520-D95C-42C5-AC75-DC0F7D19380D}" srcOrd="0" destOrd="0" presId="urn:microsoft.com/office/officeart/2008/layout/LinedList"/>
    <dgm:cxn modelId="{03C63FC6-0EF9-4275-BCB0-7520B31B2281}" type="presParOf" srcId="{AC7959B1-EB9E-4C74-B477-52BB8F7F6540}" destId="{3791B8DC-2B86-4658-9F7E-5827A751AB12}" srcOrd="0" destOrd="0" presId="urn:microsoft.com/office/officeart/2008/layout/LinedList"/>
    <dgm:cxn modelId="{8C937CFF-EB9D-4E2D-A050-235465615695}" type="presParOf" srcId="{AC7959B1-EB9E-4C74-B477-52BB8F7F6540}" destId="{1B5001C9-C867-4452-92BE-5F924579938B}" srcOrd="1" destOrd="0" presId="urn:microsoft.com/office/officeart/2008/layout/LinedList"/>
    <dgm:cxn modelId="{AC0A33B2-910A-4796-AB01-8144525E2B2D}" type="presParOf" srcId="{1B5001C9-C867-4452-92BE-5F924579938B}" destId="{904C9626-E302-440E-AA39-EC9C60C1F3F2}" srcOrd="0" destOrd="0" presId="urn:microsoft.com/office/officeart/2008/layout/LinedList"/>
    <dgm:cxn modelId="{64E6AC01-EFA9-4990-9DD5-30D18285165D}" type="presParOf" srcId="{1B5001C9-C867-4452-92BE-5F924579938B}" destId="{08464C99-7909-4641-AAEC-1EC4B2D9878D}" srcOrd="1" destOrd="0" presId="urn:microsoft.com/office/officeart/2008/layout/LinedList"/>
    <dgm:cxn modelId="{8AFE320C-4F74-4789-935F-CC29C977DE62}" type="presParOf" srcId="{AC7959B1-EB9E-4C74-B477-52BB8F7F6540}" destId="{ED2DFBAA-0D25-4F41-AE94-E40AC189C476}" srcOrd="2" destOrd="0" presId="urn:microsoft.com/office/officeart/2008/layout/LinedList"/>
    <dgm:cxn modelId="{DCADA693-7BF0-4C86-9BF1-5D5194F1C1FE}" type="presParOf" srcId="{AC7959B1-EB9E-4C74-B477-52BB8F7F6540}" destId="{DE5BBC00-A13E-48F6-9525-196046CF5128}" srcOrd="3" destOrd="0" presId="urn:microsoft.com/office/officeart/2008/layout/LinedList"/>
    <dgm:cxn modelId="{7FD94C3E-FA98-4F7C-B0F3-288238AC586D}" type="presParOf" srcId="{DE5BBC00-A13E-48F6-9525-196046CF5128}" destId="{A1AAC9B2-6A94-48FA-A6BA-22B24B04DE60}" srcOrd="0" destOrd="0" presId="urn:microsoft.com/office/officeart/2008/layout/LinedList"/>
    <dgm:cxn modelId="{9A043AC4-4F80-45CF-9901-6DF2E1345C4D}" type="presParOf" srcId="{DE5BBC00-A13E-48F6-9525-196046CF5128}" destId="{18F89EFB-9D5F-4586-9DEF-BAE3B46AC17D}" srcOrd="1" destOrd="0" presId="urn:microsoft.com/office/officeart/2008/layout/LinedList"/>
    <dgm:cxn modelId="{941B3919-85BC-43A1-8EC9-CCB38ABEFCB0}" type="presParOf" srcId="{AC7959B1-EB9E-4C74-B477-52BB8F7F6540}" destId="{B236D3AF-0964-43BF-930B-C7EE6D3522CF}" srcOrd="4" destOrd="0" presId="urn:microsoft.com/office/officeart/2008/layout/LinedList"/>
    <dgm:cxn modelId="{149D0FC6-77AF-4458-BBF1-D34558E065D7}" type="presParOf" srcId="{AC7959B1-EB9E-4C74-B477-52BB8F7F6540}" destId="{4BB48FCC-F253-427E-9C0D-CCD1D349049B}" srcOrd="5" destOrd="0" presId="urn:microsoft.com/office/officeart/2008/layout/LinedList"/>
    <dgm:cxn modelId="{FA409ADF-89D9-46D3-893F-D4C2BB6DC539}" type="presParOf" srcId="{4BB48FCC-F253-427E-9C0D-CCD1D349049B}" destId="{1A403D67-7018-4A82-A782-A078B7F55A6C}" srcOrd="0" destOrd="0" presId="urn:microsoft.com/office/officeart/2008/layout/LinedList"/>
    <dgm:cxn modelId="{F60C99EA-C30E-4D03-A2F3-0F2C5FF17BA2}" type="presParOf" srcId="{4BB48FCC-F253-427E-9C0D-CCD1D349049B}" destId="{54C1E902-B92D-41A3-9512-0A630C3CAE10}" srcOrd="1" destOrd="0" presId="urn:microsoft.com/office/officeart/2008/layout/LinedList"/>
    <dgm:cxn modelId="{B1608CEC-4AA0-43D0-ADFE-EC89D10E8B24}" type="presParOf" srcId="{AC7959B1-EB9E-4C74-B477-52BB8F7F6540}" destId="{60F3B138-48AE-4BAE-80F1-2516A67DD470}" srcOrd="6" destOrd="0" presId="urn:microsoft.com/office/officeart/2008/layout/LinedList"/>
    <dgm:cxn modelId="{11C6D5E1-0B78-47CA-A133-C8FDDAB20643}" type="presParOf" srcId="{AC7959B1-EB9E-4C74-B477-52BB8F7F6540}" destId="{83840B15-663D-4266-ACA0-6E47FFD0AEFB}" srcOrd="7" destOrd="0" presId="urn:microsoft.com/office/officeart/2008/layout/LinedList"/>
    <dgm:cxn modelId="{873BF024-1DA0-4DA3-AB56-A0DE19326264}" type="presParOf" srcId="{83840B15-663D-4266-ACA0-6E47FFD0AEFB}" destId="{E9CBCAED-E52E-4416-84D8-398A56CD901A}" srcOrd="0" destOrd="0" presId="urn:microsoft.com/office/officeart/2008/layout/LinedList"/>
    <dgm:cxn modelId="{811F15B0-7BA4-4671-A1D1-617531F235F5}" type="presParOf" srcId="{83840B15-663D-4266-ACA0-6E47FFD0AEFB}" destId="{F5B93BFF-CC80-4380-82BA-7EE1224778A3}" srcOrd="1" destOrd="0" presId="urn:microsoft.com/office/officeart/2008/layout/LinedList"/>
    <dgm:cxn modelId="{881389EC-8FD1-4024-A9FB-20305220B11A}" type="presParOf" srcId="{AC7959B1-EB9E-4C74-B477-52BB8F7F6540}" destId="{42BF3155-75D1-4F56-830B-03DE24056748}" srcOrd="8" destOrd="0" presId="urn:microsoft.com/office/officeart/2008/layout/LinedList"/>
    <dgm:cxn modelId="{E3577462-4873-4712-9750-530AA9F0B540}" type="presParOf" srcId="{AC7959B1-EB9E-4C74-B477-52BB8F7F6540}" destId="{6C71F4E0-A646-4FA6-A3EA-D899C3AE01D4}" srcOrd="9" destOrd="0" presId="urn:microsoft.com/office/officeart/2008/layout/LinedList"/>
    <dgm:cxn modelId="{F63A3A49-4D3F-40A8-98DB-A30400A90259}" type="presParOf" srcId="{6C71F4E0-A646-4FA6-A3EA-D899C3AE01D4}" destId="{4A020520-D95C-42C5-AC75-DC0F7D19380D}" srcOrd="0" destOrd="0" presId="urn:microsoft.com/office/officeart/2008/layout/LinedList"/>
    <dgm:cxn modelId="{531E6CA7-EDE5-400F-9501-D06E5CA27A2C}" type="presParOf" srcId="{6C71F4E0-A646-4FA6-A3EA-D899C3AE01D4}" destId="{862BDEC6-3CD0-4A98-BE83-09BD97FCED1F}" srcOrd="1" destOrd="0" presId="urn:microsoft.com/office/officeart/2008/layout/LinedList"/>
    <dgm:cxn modelId="{E3B8E1BE-1A5D-404B-8AD4-A293965738F3}" type="presParOf" srcId="{AC7959B1-EB9E-4C74-B477-52BB8F7F6540}" destId="{242CAAE0-F062-4888-8491-AC059AA66F31}" srcOrd="10" destOrd="0" presId="urn:microsoft.com/office/officeart/2008/layout/LinedList"/>
    <dgm:cxn modelId="{951A2E66-E163-4A25-9C1E-1AC0743322D3}" type="presParOf" srcId="{AC7959B1-EB9E-4C74-B477-52BB8F7F6540}" destId="{4EA792CA-1AFF-40C3-9D00-2547962390E3}" srcOrd="11" destOrd="0" presId="urn:microsoft.com/office/officeart/2008/layout/LinedList"/>
    <dgm:cxn modelId="{014CF39C-0B43-4CDB-8443-79605550282E}" type="presParOf" srcId="{4EA792CA-1AFF-40C3-9D00-2547962390E3}" destId="{5AE87B83-C5E4-4A43-98A3-7446A2E11F00}" srcOrd="0" destOrd="0" presId="urn:microsoft.com/office/officeart/2008/layout/LinedList"/>
    <dgm:cxn modelId="{278DE7BA-B676-4BF3-9F0E-EFB90EDDDC84}" type="presParOf" srcId="{4EA792CA-1AFF-40C3-9D00-2547962390E3}" destId="{7D0AA511-A6CB-461B-B582-51856C84AD7C}" srcOrd="1" destOrd="0" presId="urn:microsoft.com/office/officeart/2008/layout/LinedList"/>
    <dgm:cxn modelId="{27289CF9-6A44-4334-868A-C1893CDCC95B}" type="presParOf" srcId="{AC7959B1-EB9E-4C74-B477-52BB8F7F6540}" destId="{74B26C40-65C9-4293-810F-4461F1EF3218}" srcOrd="12" destOrd="0" presId="urn:microsoft.com/office/officeart/2008/layout/LinedList"/>
    <dgm:cxn modelId="{31C62462-6D6E-4CB4-A588-CE8831126861}" type="presParOf" srcId="{AC7959B1-EB9E-4C74-B477-52BB8F7F6540}" destId="{D6F6ECE8-9F88-4078-923B-D2BFC6F1251E}" srcOrd="13" destOrd="0" presId="urn:microsoft.com/office/officeart/2008/layout/LinedList"/>
    <dgm:cxn modelId="{C012869D-F7FA-4117-AC54-A52E82A87776}" type="presParOf" srcId="{D6F6ECE8-9F88-4078-923B-D2BFC6F1251E}" destId="{2F4BABBC-2C83-4A50-9343-C1F4ADBD1F8A}" srcOrd="0" destOrd="0" presId="urn:microsoft.com/office/officeart/2008/layout/LinedList"/>
    <dgm:cxn modelId="{59FEBB0F-BC9E-4472-B1B8-F4B90194F627}" type="presParOf" srcId="{D6F6ECE8-9F88-4078-923B-D2BFC6F1251E}" destId="{5732A2C8-061C-447A-944D-0A21AF25041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E4DC63-32A8-40D1-921C-BF6915E1E1B0}">
      <dsp:nvSpPr>
        <dsp:cNvPr id="0" name=""/>
        <dsp:cNvSpPr/>
      </dsp:nvSpPr>
      <dsp:spPr>
        <a:xfrm>
          <a:off x="0" y="515"/>
          <a:ext cx="10696885"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4E4E65-42FB-4BE0-9D56-94AFDA33DE3F}">
      <dsp:nvSpPr>
        <dsp:cNvPr id="0" name=""/>
        <dsp:cNvSpPr/>
      </dsp:nvSpPr>
      <dsp:spPr>
        <a:xfrm>
          <a:off x="0" y="515"/>
          <a:ext cx="10696885" cy="844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R="0" lvl="0" algn="l" defTabSz="1244600" rtl="0">
            <a:lnSpc>
              <a:spcPct val="90000"/>
            </a:lnSpc>
            <a:spcBef>
              <a:spcPct val="0"/>
            </a:spcBef>
            <a:spcAft>
              <a:spcPct val="35000"/>
            </a:spcAft>
          </a:pPr>
          <a:r>
            <a:rPr lang="en-US" sz="2800" b="0" i="0" kern="1200" dirty="0">
              <a:latin typeface="Times New Roman" panose="02020603050405020304" pitchFamily="18" charset="0"/>
              <a:cs typeface="Times New Roman" panose="02020603050405020304" pitchFamily="18" charset="0"/>
            </a:rPr>
            <a:t>Inadequate pain management impacts recovery and outcomes</a:t>
          </a:r>
          <a:endParaRPr lang="en-US" sz="2800" kern="1200" dirty="0">
            <a:latin typeface="Times New Roman" panose="02020603050405020304" pitchFamily="18" charset="0"/>
            <a:cs typeface="Times New Roman" panose="02020603050405020304" pitchFamily="18" charset="0"/>
          </a:endParaRPr>
        </a:p>
      </dsp:txBody>
      <dsp:txXfrm>
        <a:off x="0" y="515"/>
        <a:ext cx="10696885" cy="844410"/>
      </dsp:txXfrm>
    </dsp:sp>
    <dsp:sp modelId="{8A6409C5-7D2B-4338-B9F8-51EE363AB8D1}">
      <dsp:nvSpPr>
        <dsp:cNvPr id="0" name=""/>
        <dsp:cNvSpPr/>
      </dsp:nvSpPr>
      <dsp:spPr>
        <a:xfrm>
          <a:off x="0" y="844925"/>
          <a:ext cx="10696885"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CCDBE3-F986-4ED4-BC8C-7409D650714B}">
      <dsp:nvSpPr>
        <dsp:cNvPr id="0" name=""/>
        <dsp:cNvSpPr/>
      </dsp:nvSpPr>
      <dsp:spPr>
        <a:xfrm>
          <a:off x="0" y="844925"/>
          <a:ext cx="10696885" cy="844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R="0" lvl="0" algn="l" defTabSz="1244600" rtl="0">
            <a:lnSpc>
              <a:spcPct val="90000"/>
            </a:lnSpc>
            <a:spcBef>
              <a:spcPct val="0"/>
            </a:spcBef>
            <a:spcAft>
              <a:spcPct val="35000"/>
            </a:spcAft>
          </a:pPr>
          <a:r>
            <a:rPr lang="en-US" sz="2800" b="0" i="0" kern="1200" dirty="0">
              <a:latin typeface="Times New Roman" panose="02020603050405020304" pitchFamily="18" charset="0"/>
              <a:cs typeface="Times New Roman" panose="02020603050405020304" pitchFamily="18" charset="0"/>
            </a:rPr>
            <a:t>Evidence-based tools improve pain control and satisfaction</a:t>
          </a:r>
          <a:endParaRPr lang="en-US" sz="2800" kern="1200" dirty="0">
            <a:latin typeface="Times New Roman" panose="02020603050405020304" pitchFamily="18" charset="0"/>
            <a:cs typeface="Times New Roman" panose="02020603050405020304" pitchFamily="18" charset="0"/>
          </a:endParaRPr>
        </a:p>
      </dsp:txBody>
      <dsp:txXfrm>
        <a:off x="0" y="844925"/>
        <a:ext cx="10696885" cy="844410"/>
      </dsp:txXfrm>
    </dsp:sp>
    <dsp:sp modelId="{0D2171A8-94EC-41B1-8C10-0F3BC5803B4B}">
      <dsp:nvSpPr>
        <dsp:cNvPr id="0" name=""/>
        <dsp:cNvSpPr/>
      </dsp:nvSpPr>
      <dsp:spPr>
        <a:xfrm>
          <a:off x="0" y="1689335"/>
          <a:ext cx="10696885"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DDB30F-BD35-45CE-9499-62B278796DE6}">
      <dsp:nvSpPr>
        <dsp:cNvPr id="0" name=""/>
        <dsp:cNvSpPr/>
      </dsp:nvSpPr>
      <dsp:spPr>
        <a:xfrm>
          <a:off x="0" y="1689335"/>
          <a:ext cx="10696885" cy="844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R="0" lvl="0" algn="l" defTabSz="1244600" rtl="0">
            <a:lnSpc>
              <a:spcPct val="90000"/>
            </a:lnSpc>
            <a:spcBef>
              <a:spcPct val="0"/>
            </a:spcBef>
            <a:spcAft>
              <a:spcPct val="35000"/>
            </a:spcAft>
          </a:pPr>
          <a:r>
            <a:rPr lang="en-US" sz="2800" b="0" i="0" kern="1200" dirty="0">
              <a:latin typeface="Times New Roman" panose="02020603050405020304" pitchFamily="18" charset="0"/>
              <a:cs typeface="Times New Roman" panose="02020603050405020304" pitchFamily="18" charset="0"/>
            </a:rPr>
            <a:t>Standardized protocols enhance healthcare organization performance</a:t>
          </a:r>
          <a:endParaRPr lang="en-US" sz="2800" kern="1200" dirty="0">
            <a:latin typeface="Times New Roman" panose="02020603050405020304" pitchFamily="18" charset="0"/>
            <a:cs typeface="Times New Roman" panose="02020603050405020304" pitchFamily="18" charset="0"/>
          </a:endParaRPr>
        </a:p>
      </dsp:txBody>
      <dsp:txXfrm>
        <a:off x="0" y="1689335"/>
        <a:ext cx="10696885" cy="844410"/>
      </dsp:txXfrm>
    </dsp:sp>
    <dsp:sp modelId="{095E899B-5C25-4EB8-B215-5C1BE0BDED22}">
      <dsp:nvSpPr>
        <dsp:cNvPr id="0" name=""/>
        <dsp:cNvSpPr/>
      </dsp:nvSpPr>
      <dsp:spPr>
        <a:xfrm>
          <a:off x="0" y="2533746"/>
          <a:ext cx="10696885"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70EB03-4BDE-4CBD-AF46-A4A9A22645DE}">
      <dsp:nvSpPr>
        <dsp:cNvPr id="0" name=""/>
        <dsp:cNvSpPr/>
      </dsp:nvSpPr>
      <dsp:spPr>
        <a:xfrm>
          <a:off x="0" y="2533746"/>
          <a:ext cx="10696885" cy="844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R="0" lvl="0" algn="l" defTabSz="1244600" rtl="0">
            <a:lnSpc>
              <a:spcPct val="90000"/>
            </a:lnSpc>
            <a:spcBef>
              <a:spcPct val="0"/>
            </a:spcBef>
            <a:spcAft>
              <a:spcPct val="35000"/>
            </a:spcAft>
          </a:pPr>
          <a:r>
            <a:rPr lang="en-US" sz="2800" b="0" i="0" kern="1200" dirty="0">
              <a:latin typeface="Times New Roman" panose="02020603050405020304" pitchFamily="18" charset="0"/>
              <a:cs typeface="Times New Roman" panose="02020603050405020304" pitchFamily="18" charset="0"/>
            </a:rPr>
            <a:t>Staff education is key for effective implementation</a:t>
          </a:r>
          <a:endParaRPr lang="en-US" sz="2800" kern="1200" dirty="0">
            <a:latin typeface="Times New Roman" panose="02020603050405020304" pitchFamily="18" charset="0"/>
            <a:cs typeface="Times New Roman" panose="02020603050405020304" pitchFamily="18" charset="0"/>
          </a:endParaRPr>
        </a:p>
      </dsp:txBody>
      <dsp:txXfrm>
        <a:off x="0" y="2533746"/>
        <a:ext cx="10696885" cy="844410"/>
      </dsp:txXfrm>
    </dsp:sp>
    <dsp:sp modelId="{3EE14732-03A6-456C-B94C-44ABE2615C53}">
      <dsp:nvSpPr>
        <dsp:cNvPr id="0" name=""/>
        <dsp:cNvSpPr/>
      </dsp:nvSpPr>
      <dsp:spPr>
        <a:xfrm>
          <a:off x="0" y="3378156"/>
          <a:ext cx="10696885"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A64AED-714A-4EB1-A127-815C800219D6}">
      <dsp:nvSpPr>
        <dsp:cNvPr id="0" name=""/>
        <dsp:cNvSpPr/>
      </dsp:nvSpPr>
      <dsp:spPr>
        <a:xfrm>
          <a:off x="0" y="3378156"/>
          <a:ext cx="10696885" cy="844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R="0" lvl="0" algn="l" defTabSz="1244600" rtl="0">
            <a:lnSpc>
              <a:spcPct val="90000"/>
            </a:lnSpc>
            <a:spcBef>
              <a:spcPct val="0"/>
            </a:spcBef>
            <a:spcAft>
              <a:spcPct val="35000"/>
            </a:spcAft>
          </a:pPr>
          <a:r>
            <a:rPr lang="en-US" sz="2800" b="0" i="0" kern="1200">
              <a:latin typeface="Times New Roman" panose="02020603050405020304" pitchFamily="18" charset="0"/>
              <a:cs typeface="Times New Roman" panose="02020603050405020304" pitchFamily="18" charset="0"/>
            </a:rPr>
            <a:t>Continuous </a:t>
          </a:r>
          <a:r>
            <a:rPr lang="en-US" sz="2800" b="0" i="0" kern="1200" dirty="0">
              <a:latin typeface="Times New Roman" panose="02020603050405020304" pitchFamily="18" charset="0"/>
              <a:cs typeface="Times New Roman" panose="02020603050405020304" pitchFamily="18" charset="0"/>
            </a:rPr>
            <a:t>evaluation ensures sustained improvement in care</a:t>
          </a:r>
          <a:endParaRPr lang="en-US" sz="2800" kern="1200" dirty="0">
            <a:latin typeface="Times New Roman" panose="02020603050405020304" pitchFamily="18" charset="0"/>
            <a:cs typeface="Times New Roman" panose="02020603050405020304" pitchFamily="18" charset="0"/>
          </a:endParaRPr>
        </a:p>
      </dsp:txBody>
      <dsp:txXfrm>
        <a:off x="0" y="3378156"/>
        <a:ext cx="10696885" cy="8444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0721730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0" name="Google Shape;60;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Hello, I </a:t>
            </a:r>
            <a:r>
              <a:rPr lang="en-US"/>
              <a:t>am </a:t>
            </a:r>
            <a:r>
              <a:rPr lang="en-US" smtClean="0"/>
              <a:t>, </a:t>
            </a:r>
            <a:r>
              <a:rPr lang="en-US" dirty="0"/>
              <a:t>and I am here to present my paper on evidence-based decision-making in healthcare. </a:t>
            </a:r>
            <a:endParaRPr dirty="0"/>
          </a:p>
        </p:txBody>
      </p:sp>
      <p:sp>
        <p:nvSpPr>
          <p:cNvPr id="61" name="Google Shape;61;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19717176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4" name="Google Shape;254;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Peer-reviewed research supporting this evidence-based idea was obtained from reliable databases, including PubMed, CINAHL, Cochrane Library, and </a:t>
            </a:r>
            <a:r>
              <a:rPr lang="en-US" dirty="0" err="1"/>
              <a:t>PsycINFO</a:t>
            </a:r>
            <a:r>
              <a:rPr lang="en-US" dirty="0"/>
              <a:t> (Cuthbert et al., 2023). PubMed was used to find clinical trials and studies on pain management protocols and assessment tools, while CINAHL provided nursing-specific articles related to pain management practices and patient satisfaction. The Cochrane Library offered systematic reviews and meta-analyses on multimodal pain management strategies, and </a:t>
            </a:r>
            <a:r>
              <a:rPr lang="en-US" dirty="0" err="1"/>
              <a:t>PsycINFO</a:t>
            </a:r>
            <a:r>
              <a:rPr lang="en-US" dirty="0"/>
              <a:t> explored the psychological aspects of pain management, such as patient-provider communication and satisfaction. Search terms included "pain management," "hospitalized patients," "pain assessment tools," "multimodal strategies," and "evidence-based pain interventions," with filters applied for peer-reviewed articles published within the last five years. This comprehensive approach ensured the proposed intervention is grounded in the most relevant and current evidence (Cohen et al., 2020).</a:t>
            </a:r>
          </a:p>
          <a:p>
            <a:pPr marL="0" lvl="0" indent="0" algn="l" rtl="0">
              <a:spcBef>
                <a:spcPts val="0"/>
              </a:spcBef>
              <a:spcAft>
                <a:spcPts val="0"/>
              </a:spcAft>
              <a:buNone/>
            </a:pPr>
            <a:endParaRPr dirty="0"/>
          </a:p>
        </p:txBody>
      </p:sp>
      <p:sp>
        <p:nvSpPr>
          <p:cNvPr id="255" name="Google Shape;255;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14509252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3" name="Google Shape;283;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The knowledge transfer plan for implementing evidence-based pain management strategies involves a structured approach to knowledge creation, dissemination, and organizational adoption.</a:t>
            </a:r>
          </a:p>
          <a:p>
            <a:r>
              <a:rPr lang="en-US" b="1" dirty="0"/>
              <a:t>Knowledge Creation</a:t>
            </a:r>
            <a:r>
              <a:rPr lang="en-US" dirty="0"/>
              <a:t/>
            </a:r>
            <a:br>
              <a:rPr lang="en-US" dirty="0"/>
            </a:br>
            <a:r>
              <a:rPr lang="en-US" dirty="0"/>
              <a:t>The foundation of this change begins with the development of comprehensive guidelines based on the findings from the reviewed evidence. Standardized pain assessment tools, such as validated scales and protocols, will be tailored to the organization's patient population and clinical workflows. In addition, educational materials, including evidence-based best practices for multimodal pain management strategies, will be created. These materials will encompass staff training modules, quick-reference guides, and case studies illustrating the benefits of standardized pain management practices (</a:t>
            </a:r>
            <a:r>
              <a:rPr lang="en-US" dirty="0" err="1"/>
              <a:t>Gárriz</a:t>
            </a:r>
            <a:r>
              <a:rPr lang="en-US" dirty="0"/>
              <a:t> et al., 2024).</a:t>
            </a:r>
          </a:p>
          <a:p>
            <a:r>
              <a:rPr lang="en-US" b="1" dirty="0"/>
              <a:t>Knowledge Dissemination</a:t>
            </a:r>
            <a:r>
              <a:rPr lang="en-US" dirty="0"/>
              <a:t/>
            </a:r>
            <a:br>
              <a:rPr lang="en-US" dirty="0"/>
            </a:br>
            <a:r>
              <a:rPr lang="en-US" dirty="0" err="1"/>
              <a:t>Dissemination</a:t>
            </a:r>
            <a:r>
              <a:rPr lang="en-US" dirty="0"/>
              <a:t> efforts will focus on engaging all stakeholders, including nurses, physicians, administrators, and patients. Interactive workshops and seminars will be conducted to educate clinical staff about the importance of consistent pain assessments and multimodal management strategies. Digital platforms, such as the hospital’s intranet and e-learning systems, will provide on-demand access to training resources. Peer-led discussions and regular team meetings will further reinforce the key concepts, allowing for collaborative learning and addressing staff concerns (</a:t>
            </a:r>
            <a:r>
              <a:rPr lang="en-US" dirty="0" err="1"/>
              <a:t>Innab</a:t>
            </a:r>
            <a:r>
              <a:rPr lang="en-US" dirty="0"/>
              <a:t> et al., 2022) . Patients will also be informed about these changes through educational brochures and bedside discussions, ensuring they understand their role in reporting and managing pain effectively.</a:t>
            </a:r>
          </a:p>
          <a:p>
            <a:r>
              <a:rPr lang="en-US" b="1" dirty="0"/>
              <a:t>Organizational Adoption and Implementation</a:t>
            </a:r>
            <a:r>
              <a:rPr lang="en-US" dirty="0"/>
              <a:t/>
            </a:r>
            <a:br>
              <a:rPr lang="en-US" dirty="0"/>
            </a:br>
            <a:r>
              <a:rPr lang="en-US" dirty="0"/>
              <a:t>To ensure successful adoption, leadership will prioritize embedding the new protocols into the hospital's policies and electronic health record (EHR) systems. Implementation will involve a phased approach, starting with pilot units to identify barriers and refine processes before scaling across the organization. Regular audits and feedback loops will track compliance and outcomes, with data shared transparently to foster accountability and continuous improvement. A multidisciplinary oversight committee will monitor progress, address challenges, and sustain momentum for this transformative change (</a:t>
            </a:r>
            <a:r>
              <a:rPr lang="en-US" dirty="0" err="1"/>
              <a:t>Kotecha</a:t>
            </a:r>
            <a:r>
              <a:rPr lang="en-US" dirty="0"/>
              <a:t> et al., 2022). By aligning knowledge transfer efforts with evidence-based practices, the organization can significantly improve pain management outcomes and enhance patient care.</a:t>
            </a:r>
          </a:p>
        </p:txBody>
      </p:sp>
      <p:sp>
        <p:nvSpPr>
          <p:cNvPr id="284" name="Google Shape;284;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25348992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2" name="Google Shape;312;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The measurable outcomes for the implementation of evidence-based pain management strategies focus on improving pain control, patient satisfaction, and reducing hospital length of stay. These outcomes will be tracked and evaluated using clear, quantifiable metrics to ensure the effectiveness of the intervention.</a:t>
            </a:r>
          </a:p>
          <a:p>
            <a:r>
              <a:rPr lang="en-US" b="1" dirty="0"/>
              <a:t>1. Improved Pain Control</a:t>
            </a:r>
            <a:r>
              <a:rPr lang="en-US" dirty="0"/>
              <a:t/>
            </a:r>
            <a:br>
              <a:rPr lang="en-US" dirty="0"/>
            </a:br>
            <a:r>
              <a:rPr lang="en-US" dirty="0"/>
              <a:t>A primary outcome is the improvement in pain control among hospitalized patients. Pain levels will be assessed using standardized pain assessment tools, such as the Numerical Rating Scale (NRS) or the Visual Analog Scale (VAS), which are already in use at many healthcare facilities. The desired measurable outcome is a reduction in reported pain levels by at least 20% within 48 hours of pain management intervention, based on patient self-reports during routine assessments. Monitoring these pain levels over time will allow for the evaluation of the effectiveness of multimodal pain management strategies (Shi &amp; Wu, 2023).</a:t>
            </a:r>
          </a:p>
          <a:p>
            <a:r>
              <a:rPr lang="en-US" b="1" dirty="0"/>
              <a:t>2. Increased Patient Satisfaction</a:t>
            </a:r>
            <a:r>
              <a:rPr lang="en-US" dirty="0"/>
              <a:t/>
            </a:r>
            <a:br>
              <a:rPr lang="en-US" dirty="0"/>
            </a:br>
            <a:r>
              <a:rPr lang="en-US" dirty="0"/>
              <a:t>Patient satisfaction regarding pain management is another critical outcome. The use of satisfaction surveys, including validated instruments like the Hospital Consumer Assessment of Healthcare Providers and Systems (HCAHPS), will allow for the collection of patient feedback. The aim is to achieve a satisfaction score of at least 85% in relation to pain management, with improvements tracked over six months following the intervention. Satisfaction surveys will focus on the frequency of pain assessments, timeliness of pain relief, and communication between patients and healthcare providers regarding pain management (Ashcraft et al., 2024).</a:t>
            </a:r>
          </a:p>
          <a:p>
            <a:r>
              <a:rPr lang="en-US" b="1" dirty="0"/>
              <a:t>3. Reduced Length of Hospital Stay</a:t>
            </a:r>
            <a:r>
              <a:rPr lang="en-US" dirty="0"/>
              <a:t/>
            </a:r>
            <a:br>
              <a:rPr lang="en-US" dirty="0"/>
            </a:br>
            <a:r>
              <a:rPr lang="en-US" dirty="0"/>
              <a:t>By improving pain control and satisfaction, it is anticipated that patients will experience faster recovery and, consequently, a reduction in hospital length of stay. The goal is to achieve a reduction of at least 10% in average length of stay for patients with moderate to severe pain. Tracking length of stay for these patients will provide data on how effective pain management is in expediting recovery and discharge, aligning with improved outcomes (Ashcraft et al., 2024).</a:t>
            </a:r>
          </a:p>
          <a:p>
            <a:r>
              <a:rPr lang="en-US" b="1" dirty="0"/>
              <a:t>4. Enhanced Provider Compliance</a:t>
            </a:r>
            <a:r>
              <a:rPr lang="en-US" dirty="0"/>
              <a:t/>
            </a:r>
            <a:br>
              <a:rPr lang="en-US" dirty="0"/>
            </a:br>
            <a:r>
              <a:rPr lang="en-US" dirty="0"/>
              <a:t>A key outcome will also be an increase in provider compliance with the new pain management protocols. The goal is to have at least 90% of healthcare providers consistently following the evidence-based pain management protocols, measured through regular audits of patient records and assessments. This outcome will demonstrate the successful integration of standardized pain management practices into the organizational workflow (Shi &amp; Wu, 2023).</a:t>
            </a:r>
          </a:p>
          <a:p>
            <a:r>
              <a:rPr lang="en-US" dirty="0"/>
              <a:t>These measurable outcomes will guide the evaluation of the intervention's effectiveness and support continuous quality improvement.</a:t>
            </a:r>
          </a:p>
          <a:p>
            <a:pPr marL="0" lvl="0" indent="0" algn="l" rtl="0">
              <a:spcBef>
                <a:spcPts val="0"/>
              </a:spcBef>
              <a:spcAft>
                <a:spcPts val="0"/>
              </a:spcAft>
              <a:buNone/>
            </a:pPr>
            <a:endParaRPr dirty="0"/>
          </a:p>
        </p:txBody>
      </p:sp>
      <p:sp>
        <p:nvSpPr>
          <p:cNvPr id="313" name="Google Shape;313;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5687861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4" name="Google Shape;334;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Inadequate pain management remains a significant issue in hospitalized patients, impacting recovery, satisfaction, and overall health outcomes. Implementing evidence-based pain assessment tools and multimodal strategies can significantly improve pain control, patient satisfaction, and reduce length of stay. By focusing on standardized protocols and staff education, healthcare organizations can better address this issue and enhance care quality. The successful adoption of these practices requires continuous evaluation, provider compliance, and measurable outcomes to ensure sustained improvement.</a:t>
            </a:r>
          </a:p>
          <a:p>
            <a:pPr marL="0" lvl="0" indent="0" algn="l" rtl="0">
              <a:spcBef>
                <a:spcPts val="0"/>
              </a:spcBef>
              <a:spcAft>
                <a:spcPts val="0"/>
              </a:spcAft>
              <a:buNone/>
            </a:pPr>
            <a:endParaRPr dirty="0"/>
          </a:p>
        </p:txBody>
      </p:sp>
      <p:sp>
        <p:nvSpPr>
          <p:cNvPr id="335" name="Google Shape;335;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25953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7" name="Google Shape;6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This presentation focuses on the critical importance of evidence-based decision-making in addressing inadequate pain management in hospitalized patients. It will examine how evidence-based practices, such as standardized pain assessment tools and multimodal strategies, can improve pain control and patient outcomes. The presentation will also highlight the process of formulating a PICOT question and conducting a thorough literature review to guide clinical decisions. Key aspects of the evidence-based approach, including knowledge transfer and organizational adoption, will be explored. Finally, measurable outcomes for assessing the effectiveness of these interventions will be discussed to ensure sustained improvements in care.</a:t>
            </a:r>
          </a:p>
          <a:p>
            <a:pPr marL="0" lvl="0" indent="0" algn="l" rtl="0">
              <a:spcBef>
                <a:spcPts val="0"/>
              </a:spcBef>
              <a:spcAft>
                <a:spcPts val="0"/>
              </a:spcAft>
              <a:buNone/>
            </a:pPr>
            <a:endParaRPr dirty="0"/>
          </a:p>
        </p:txBody>
      </p:sp>
      <p:sp>
        <p:nvSpPr>
          <p:cNvPr id="68" name="Google Shape;6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639957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9" name="Google Shape;89;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The healthcare organization in focus is a medium-sized hospital that serves a diverse patient population and provides acute and chronic care services. The organization has a multidisciplinary team of healthcare providers, including nurses, physicians, and allied health professionals, all working collaboratively to deliver patient-centered care. However, gaps in pain management practices are evident, with patients frequently reporting inadequate pain control, as highlighted in the studies by </a:t>
            </a:r>
            <a:r>
              <a:rPr lang="en-US" dirty="0" err="1"/>
              <a:t>Kasahun</a:t>
            </a:r>
            <a:r>
              <a:rPr lang="en-US" dirty="0"/>
              <a:t> et al. (2023) and Xu et al. (2024). Current practices involve inconsistent pain assessments and reliance on provider judgment rather than standardized tools. This inconsistency impacts patient satisfaction, prolongs hospital stays, and reduces overall care quality. Despite these challenges, the hospital recognizes the importance of adopting evidence-based pain management strategies, positioning itself for improvement in this area.</a:t>
            </a:r>
            <a:endParaRPr dirty="0"/>
          </a:p>
        </p:txBody>
      </p:sp>
      <p:sp>
        <p:nvSpPr>
          <p:cNvPr id="90" name="Google Shape;90;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1878650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The organization’s culture is characterized by a strong emphasis on teamwork and patient care quality. Staff members are motivated to enhance patient outcomes but face barriers such as limited training in pain management, lack of adherence to assessment protocols, and concerns about opioid use, as noted by Becerra et al. (2023). These challenges highlight the need for a cultural shift toward evidence-based, systematic approaches to pain management. The hospital demonstrates moderate readiness for change, supported by leadership’s openness to quality improvement initiatives and a history of implementing clinical guidelines in other areas of care. However, resistance to change exists among some staff members due to knowledge gaps and skepticism about new protocols (Huang et al., 2021). Addressing these barriers through education, audits, and leadership-driven initiatives can foster a culture that embraces evidence-based pain assessment tools and multimodal strategies, aligning with the recommendations outlined in the reviewed literature.</a:t>
            </a:r>
            <a:endParaRPr dirty="0"/>
          </a:p>
        </p:txBody>
      </p:sp>
      <p:sp>
        <p:nvSpPr>
          <p:cNvPr id="112" name="Google Shape;112;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65159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3" name="Google Shape;133;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A critical problem in the healthcare organization is the persistent issue of inadequate pain management for hospitalized patients, which negatively impacts recovery, patient satisfaction, and hospital efficiency. Studies such as those by </a:t>
            </a:r>
            <a:r>
              <a:rPr lang="en-US" dirty="0" err="1"/>
              <a:t>Kasahun</a:t>
            </a:r>
            <a:r>
              <a:rPr lang="en-US" dirty="0"/>
              <a:t> et al. (2023) and Xu et al. (2024) reveal significant gaps in current practices, including inconsistent use of standardized pain assessment tools and insufficient staff training. These shortcomings result in untreated or undertreated pain for many patients, with a high prevalence of dissatisfaction reported by individuals undergoing pain management protocols.</a:t>
            </a:r>
          </a:p>
          <a:p>
            <a:r>
              <a:rPr lang="en-US" dirty="0"/>
              <a:t>This problem presents an opportunity to implement evidence-based, multimodal pain management strategies that integrate standardized pain assessment tools and regular staff training. Research shows that adopting these approaches improves pain control, reduces the length of hospital stays, and enhances patient satisfaction. Becerra et al. (2023) emphasized the effectiveness of systematic assessment protocols, which led to higher patient satisfaction levels in comparable settings. Addressing this issue aligns with the organization’s mission to deliver high-quality, patient-centered care and improves compliance with regulatory standards for pain management. By leveraging this opportunity for change, the organization can create a robust framework for pain management that ensures consistent, effective interventions and significantly improves patient outcomes.</a:t>
            </a:r>
          </a:p>
        </p:txBody>
      </p:sp>
      <p:sp>
        <p:nvSpPr>
          <p:cNvPr id="134" name="Google Shape;134;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848274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The need for change in pain management practices arises from the persistent inadequacy of current methods, as highlighted by Xu et al. (2024) Inconsistent use of pain assessment tools, minimal provider training, and fears of opioid overuse contribute to suboptimal patient outcomes, including prolonged recovery times, reduced patient satisfaction, and increased healthcare costs. Current protocols lack the systematic approach needed to address these challenges comprehensively. The urgency for change is further magnified by regulatory requirements and rising patient expectations for evidence-based, compassionate care.</a:t>
            </a:r>
            <a:r>
              <a:rPr lang="en-US" baseline="0" dirty="0"/>
              <a:t> </a:t>
            </a:r>
            <a:r>
              <a:rPr lang="en-US" dirty="0"/>
              <a:t>The scope of this issue spans all hospitalized patients experiencing acute or chronic pain, with pediatric and elderly populations often being disproportionately affected due to unique pain management challenges (</a:t>
            </a:r>
            <a:r>
              <a:rPr lang="en-US" dirty="0" err="1"/>
              <a:t>Hamadeh</a:t>
            </a:r>
            <a:r>
              <a:rPr lang="en-US" dirty="0"/>
              <a:t> et al., 2024). The implementation of evidence-based assessment tools and multimodal pain management strategies is a necessary step to address these deficiencies and improve care quality.</a:t>
            </a:r>
          </a:p>
          <a:p>
            <a:pPr marL="0" lvl="0" indent="0" algn="l" rtl="0">
              <a:spcBef>
                <a:spcPts val="0"/>
              </a:spcBef>
              <a:spcAft>
                <a:spcPts val="0"/>
              </a:spcAft>
              <a:buNone/>
            </a:pPr>
            <a:endParaRPr dirty="0"/>
          </a:p>
        </p:txBody>
      </p:sp>
      <p:sp>
        <p:nvSpPr>
          <p:cNvPr id="156" name="Google Shape;156;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17014859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Key stakeholders include nursing staff, physicians, hospital administrators, patients, and families. Nursing staff and physicians play a central role in implementing standardized pain assessment tools and multimodal strategies, requiring adequate training and support to adapt to new protocols. Hospital administrators are essential for resource allocation and policy development to facilitate this transition. Patients and families are directly impacted by the quality of pain management and serve as vital feedback sources for evaluating interventions.</a:t>
            </a:r>
          </a:p>
          <a:p>
            <a:r>
              <a:rPr lang="en-US" dirty="0"/>
              <a:t>Risks associated with implementing change include resistance from staff due to increased workload, potential miscommunication during the transition, and financial strain related to training and purchasing assessment tools. Additionally, inadequate execution of new protocols could compromise patient safety or exacerbate existing disparities in care (Bastian et al., 2020). To mitigate these risks, it is critical to establish clear communication channels, provide ongoing education, and engage stakeholders in the planning and implementation process.</a:t>
            </a:r>
          </a:p>
        </p:txBody>
      </p:sp>
      <p:sp>
        <p:nvSpPr>
          <p:cNvPr id="178" name="Google Shape;17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15433333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9" name="Google Shape;199;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An evidence-based approach to improve pain management practices in hospitalized patients involves the implementation of standardized pain assessment tools and multimodal pain management strategies. This initiative focuses on integrating periodic pain assessments using validated instruments, such as the Visual Analog Scale (VAS) or Numeric Rating Scale (NRS), with a combination of pharmacologic and non-pharmacologic interventions. This approach addresses inconsistencies in pain assessment and enhances patient outcomes by tailoring pain management plans to individual needs. Studies by Xu et al. (2024) and Becerra et al. (2023) underscore the effectiveness of structured protocols in improving pain control, patient satisfaction, and overall care quality. Providing targeted training for healthcare providers and incorporating patient feedback mechanisms ensures that the interventions remain patient-centered and evidence-based.</a:t>
            </a:r>
            <a:endParaRPr dirty="0"/>
          </a:p>
        </p:txBody>
      </p:sp>
      <p:sp>
        <p:nvSpPr>
          <p:cNvPr id="200" name="Google Shape;200;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27500179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8" name="Google Shape;228;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b="1" dirty="0"/>
              <a:t>PICOT Question Used</a:t>
            </a:r>
          </a:p>
          <a:p>
            <a:r>
              <a:rPr lang="en-US" dirty="0"/>
              <a:t>The PICOT question guiding this evidence-based idea is:</a:t>
            </a:r>
          </a:p>
          <a:p>
            <a:pPr marL="457200" marR="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In Hospitalized adult patients experiencing acute or chronic pain (P), does the implementation of evidence-based pain assessment tools and multimodal pain management strategies (I) compared to standard pain management practices without structured assessment tools (c) improve pain control, increased patient satisfaction, and reduced length of hospital stay (O) within six months of implementing the intervention (T)?.</a:t>
            </a:r>
          </a:p>
          <a:p>
            <a:r>
              <a:rPr lang="en-US" dirty="0"/>
              <a:t/>
            </a:r>
            <a:br>
              <a:rPr lang="en-US" dirty="0"/>
            </a:br>
            <a:r>
              <a:rPr lang="en-US" b="1" dirty="0"/>
              <a:t>P</a:t>
            </a:r>
            <a:r>
              <a:rPr lang="en-US" dirty="0"/>
              <a:t>: Hospitalized adult patients experiencing acute or chronic pain.</a:t>
            </a:r>
            <a:br>
              <a:rPr lang="en-US" dirty="0"/>
            </a:br>
            <a:r>
              <a:rPr lang="en-US" b="1" dirty="0"/>
              <a:t>I</a:t>
            </a:r>
            <a:r>
              <a:rPr lang="en-US" dirty="0"/>
              <a:t>: Implementation of evidence-based pain assessment tools and multimodal pain management strategies.</a:t>
            </a:r>
            <a:br>
              <a:rPr lang="en-US" dirty="0"/>
            </a:br>
            <a:r>
              <a:rPr lang="en-US" b="1" dirty="0"/>
              <a:t>C</a:t>
            </a:r>
            <a:r>
              <a:rPr lang="en-US" dirty="0"/>
              <a:t>: Standard pain management practices without structured assessment tools.</a:t>
            </a:r>
            <a:br>
              <a:rPr lang="en-US" dirty="0"/>
            </a:br>
            <a:r>
              <a:rPr lang="en-US" b="1" dirty="0"/>
              <a:t>O</a:t>
            </a:r>
            <a:r>
              <a:rPr lang="en-US" dirty="0"/>
              <a:t>: Improved pain control, increased patient satisfaction, and reduced length of hospital stay.</a:t>
            </a:r>
            <a:br>
              <a:rPr lang="en-US" dirty="0"/>
            </a:br>
            <a:r>
              <a:rPr lang="en-US" b="1" dirty="0"/>
              <a:t>T</a:t>
            </a:r>
            <a:r>
              <a:rPr lang="en-US" dirty="0"/>
              <a:t>: Within six months of implementing the intervention.</a:t>
            </a:r>
          </a:p>
          <a:p>
            <a:r>
              <a:rPr lang="en-US" dirty="0"/>
              <a:t>This question highlights the population of interest, the intervention proposed, a comparative standard, desired outcomes, and the timeframe for evaluation, providing a structured framework for decision-making.</a:t>
            </a:r>
          </a:p>
          <a:p>
            <a:pPr marL="0" lvl="0" indent="0" algn="l" rtl="0">
              <a:spcBef>
                <a:spcPts val="0"/>
              </a:spcBef>
              <a:spcAft>
                <a:spcPts val="0"/>
              </a:spcAft>
              <a:buNone/>
            </a:pPr>
            <a:endParaRPr dirty="0"/>
          </a:p>
        </p:txBody>
      </p:sp>
      <p:sp>
        <p:nvSpPr>
          <p:cNvPr id="229" name="Google Shape;229;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42640110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p:cSld name="Custom Layout">
    <p:bg>
      <p:bgPr>
        <a:blipFill>
          <a:blip r:embed="rId2">
            <a:alphaModFix amt="80000"/>
          </a:blip>
          <a:stretch>
            <a:fillRect/>
          </a:stretch>
        </a:blipFill>
        <a:effectLst/>
      </p:bgPr>
    </p:bg>
    <p:spTree>
      <p:nvGrpSpPr>
        <p:cNvPr id="1" name="Shape 10"/>
        <p:cNvGrpSpPr/>
        <p:nvPr/>
      </p:nvGrpSpPr>
      <p:grpSpPr>
        <a:xfrm>
          <a:off x="0" y="0"/>
          <a:ext cx="0" cy="0"/>
          <a:chOff x="0" y="0"/>
          <a:chExt cx="0" cy="0"/>
        </a:xfrm>
      </p:grpSpPr>
      <p:sp>
        <p:nvSpPr>
          <p:cNvPr id="11" name="Google Shape;11;p16"/>
          <p:cNvSpPr/>
          <p:nvPr/>
        </p:nvSpPr>
        <p:spPr>
          <a:xfrm>
            <a:off x="0" y="0"/>
            <a:ext cx="12192000" cy="6858000"/>
          </a:xfrm>
          <a:prstGeom prst="rect">
            <a:avLst/>
          </a:prstGeom>
          <a:solidFill>
            <a:srgbClr val="00657C">
              <a:alpha val="8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 name="Google Shape;12;p16"/>
          <p:cNvSpPr txBox="1">
            <a:spLocks noGrp="1"/>
          </p:cNvSpPr>
          <p:nvPr>
            <p:ph type="title"/>
          </p:nvPr>
        </p:nvSpPr>
        <p:spPr>
          <a:xfrm>
            <a:off x="867229" y="2873829"/>
            <a:ext cx="10515600" cy="623888"/>
          </a:xfrm>
          <a:prstGeom prst="rect">
            <a:avLst/>
          </a:prstGeom>
          <a:noFill/>
          <a:ln>
            <a:noFill/>
          </a:ln>
        </p:spPr>
        <p:txBody>
          <a:bodyPr spcFirstLastPara="1" wrap="square" lIns="91425" tIns="45700" rIns="91425" bIns="45700" anchor="t" anchorCtr="0">
            <a:noAutofit/>
          </a:bodyPr>
          <a:lstStyle>
            <a:lvl1pPr marR="0" lvl="0" algn="r" rtl="0">
              <a:lnSpc>
                <a:spcPct val="90000"/>
              </a:lnSpc>
              <a:spcBef>
                <a:spcPts val="0"/>
              </a:spcBef>
              <a:spcAft>
                <a:spcPts val="0"/>
              </a:spcAft>
              <a:buClr>
                <a:schemeClr val="lt1"/>
              </a:buClr>
              <a:buSzPts val="5400"/>
              <a:buFont typeface="Arial"/>
              <a:buNone/>
              <a:defRPr sz="5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6"/>
          <p:cNvSpPr txBox="1">
            <a:spLocks noGrp="1"/>
          </p:cNvSpPr>
          <p:nvPr>
            <p:ph type="subTitle" idx="1"/>
          </p:nvPr>
        </p:nvSpPr>
        <p:spPr>
          <a:xfrm>
            <a:off x="867229" y="3602038"/>
            <a:ext cx="10515600" cy="520019"/>
          </a:xfrm>
          <a:prstGeom prst="rect">
            <a:avLst/>
          </a:prstGeom>
          <a:noFill/>
          <a:ln>
            <a:noFill/>
          </a:ln>
        </p:spPr>
        <p:txBody>
          <a:bodyPr spcFirstLastPara="1" wrap="square" lIns="91425" tIns="45700" rIns="91425" bIns="45700" anchor="t" anchorCtr="0">
            <a:noAutofit/>
          </a:bodyPr>
          <a:lstStyle>
            <a:lvl1pPr marR="0" lvl="0" algn="r"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4" name="Google Shape;14;p16"/>
          <p:cNvSpPr/>
          <p:nvPr/>
        </p:nvSpPr>
        <p:spPr>
          <a:xfrm>
            <a:off x="11945257" y="2772229"/>
            <a:ext cx="246743" cy="225697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16"/>
          <p:cNvSpPr/>
          <p:nvPr/>
        </p:nvSpPr>
        <p:spPr>
          <a:xfrm>
            <a:off x="11819709" y="2772228"/>
            <a:ext cx="45719" cy="1465943"/>
          </a:xfrm>
          <a:prstGeom prst="rect">
            <a:avLst/>
          </a:prstGeom>
          <a:solidFill>
            <a:srgbClr val="D3A02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16"/>
          <p:cNvPicPr preferRelativeResize="0"/>
          <p:nvPr/>
        </p:nvPicPr>
        <p:blipFill rotWithShape="1">
          <a:blip r:embed="rId3">
            <a:alphaModFix/>
          </a:blip>
          <a:srcRect b="50000"/>
          <a:stretch/>
        </p:blipFill>
        <p:spPr>
          <a:xfrm>
            <a:off x="8415510" y="231909"/>
            <a:ext cx="3529747" cy="317093"/>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1_Title Slide" type="title">
  <p:cSld name="TITLE">
    <p:bg>
      <p:bgPr>
        <a:solidFill>
          <a:schemeClr val="lt1">
            <a:alpha val="0"/>
          </a:schemeClr>
        </a:solidFill>
        <a:effectLst/>
      </p:bgPr>
    </p:bg>
    <p:spTree>
      <p:nvGrpSpPr>
        <p:cNvPr id="1" name="Shape 17"/>
        <p:cNvGrpSpPr/>
        <p:nvPr/>
      </p:nvGrpSpPr>
      <p:grpSpPr>
        <a:xfrm>
          <a:off x="0" y="0"/>
          <a:ext cx="0" cy="0"/>
          <a:chOff x="0" y="0"/>
          <a:chExt cx="0" cy="0"/>
        </a:xfrm>
      </p:grpSpPr>
      <p:sp>
        <p:nvSpPr>
          <p:cNvPr id="18" name="Google Shape;18;p17"/>
          <p:cNvSpPr/>
          <p:nvPr/>
        </p:nvSpPr>
        <p:spPr>
          <a:xfrm>
            <a:off x="0" y="0"/>
            <a:ext cx="12192000" cy="900953"/>
          </a:xfrm>
          <a:prstGeom prst="rect">
            <a:avLst/>
          </a:prstGeom>
          <a:solidFill>
            <a:srgbClr val="00657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 name="Google Shape;19;p17"/>
          <p:cNvSpPr txBox="1">
            <a:spLocks noGrp="1"/>
          </p:cNvSpPr>
          <p:nvPr>
            <p:ph type="ctrTitle"/>
          </p:nvPr>
        </p:nvSpPr>
        <p:spPr>
          <a:xfrm>
            <a:off x="464456" y="216535"/>
            <a:ext cx="7242630" cy="575808"/>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lt1"/>
              </a:buClr>
              <a:buSzPts val="3600"/>
              <a:buFont typeface="Arial"/>
              <a:buNone/>
              <a:defRPr sz="36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Google Shape;20;p17"/>
          <p:cNvSpPr txBox="1">
            <a:spLocks noGrp="1"/>
          </p:cNvSpPr>
          <p:nvPr>
            <p:ph type="subTitle" idx="1"/>
          </p:nvPr>
        </p:nvSpPr>
        <p:spPr>
          <a:xfrm>
            <a:off x="464455" y="1181061"/>
            <a:ext cx="11153803" cy="4827854"/>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423500"/>
              </a:buClr>
              <a:buSzPts val="2400"/>
              <a:buFont typeface="Arial"/>
              <a:buNone/>
              <a:defRPr sz="2400" b="0" i="0" u="none" strike="noStrike" cap="none">
                <a:solidFill>
                  <a:srgbClr val="423500"/>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21" name="Google Shape;21;p17"/>
          <p:cNvSpPr/>
          <p:nvPr/>
        </p:nvSpPr>
        <p:spPr>
          <a:xfrm>
            <a:off x="380998" y="280108"/>
            <a:ext cx="83458" cy="448662"/>
          </a:xfrm>
          <a:prstGeom prst="rect">
            <a:avLst/>
          </a:prstGeom>
          <a:solidFill>
            <a:srgbClr val="D3A02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2" name="Google Shape;22;p17" descr="A close up of a logo&#10;&#10;Description automatically generated"/>
          <p:cNvPicPr preferRelativeResize="0"/>
          <p:nvPr/>
        </p:nvPicPr>
        <p:blipFill rotWithShape="1">
          <a:blip r:embed="rId2">
            <a:alphaModFix/>
          </a:blip>
          <a:srcRect/>
          <a:stretch/>
        </p:blipFill>
        <p:spPr>
          <a:xfrm>
            <a:off x="10744715" y="6139408"/>
            <a:ext cx="1438656" cy="71859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Custom Layout">
  <p:cSld name="1_Custom Layout">
    <p:bg>
      <p:bgPr>
        <a:blipFill>
          <a:blip r:embed="rId2">
            <a:alphaModFix amt="80000"/>
          </a:blip>
          <a:stretch>
            <a:fillRect/>
          </a:stretch>
        </a:blipFill>
        <a:effectLst/>
      </p:bgPr>
    </p:bg>
    <p:spTree>
      <p:nvGrpSpPr>
        <p:cNvPr id="1" name="Shape 23"/>
        <p:cNvGrpSpPr/>
        <p:nvPr/>
      </p:nvGrpSpPr>
      <p:grpSpPr>
        <a:xfrm>
          <a:off x="0" y="0"/>
          <a:ext cx="0" cy="0"/>
          <a:chOff x="0" y="0"/>
          <a:chExt cx="0" cy="0"/>
        </a:xfrm>
      </p:grpSpPr>
      <p:sp>
        <p:nvSpPr>
          <p:cNvPr id="24" name="Google Shape;24;p18"/>
          <p:cNvSpPr/>
          <p:nvPr/>
        </p:nvSpPr>
        <p:spPr>
          <a:xfrm>
            <a:off x="0" y="0"/>
            <a:ext cx="12192000" cy="6858000"/>
          </a:xfrm>
          <a:prstGeom prst="rect">
            <a:avLst/>
          </a:prstGeom>
          <a:solidFill>
            <a:srgbClr val="00657C">
              <a:alpha val="8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 name="Google Shape;25;p18"/>
          <p:cNvSpPr txBox="1">
            <a:spLocks noGrp="1"/>
          </p:cNvSpPr>
          <p:nvPr>
            <p:ph type="title"/>
          </p:nvPr>
        </p:nvSpPr>
        <p:spPr>
          <a:xfrm>
            <a:off x="867229" y="638629"/>
            <a:ext cx="10515600" cy="623888"/>
          </a:xfrm>
          <a:prstGeom prst="rect">
            <a:avLst/>
          </a:prstGeom>
          <a:noFill/>
          <a:ln>
            <a:noFill/>
          </a:ln>
        </p:spPr>
        <p:txBody>
          <a:bodyPr spcFirstLastPara="1" wrap="square" lIns="91425" tIns="45700" rIns="91425" bIns="45700" anchor="t" anchorCtr="0">
            <a:noAutofit/>
          </a:bodyPr>
          <a:lstStyle>
            <a:lvl1pPr marR="0" lvl="0" algn="ctr" rtl="0">
              <a:lnSpc>
                <a:spcPct val="90000"/>
              </a:lnSpc>
              <a:spcBef>
                <a:spcPts val="0"/>
              </a:spcBef>
              <a:spcAft>
                <a:spcPts val="0"/>
              </a:spcAft>
              <a:buClr>
                <a:schemeClr val="lt1"/>
              </a:buClr>
              <a:buSzPts val="4400"/>
              <a:buFont typeface="Arial"/>
              <a:buNone/>
              <a:defRPr sz="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6" name="Google Shape;26;p18"/>
          <p:cNvSpPr txBox="1">
            <a:spLocks noGrp="1"/>
          </p:cNvSpPr>
          <p:nvPr>
            <p:ph type="subTitle" idx="1"/>
          </p:nvPr>
        </p:nvSpPr>
        <p:spPr>
          <a:xfrm>
            <a:off x="867229" y="1306174"/>
            <a:ext cx="10515600" cy="338590"/>
          </a:xfrm>
          <a:prstGeom prst="rect">
            <a:avLst/>
          </a:prstGeom>
          <a:noFill/>
          <a:ln>
            <a:noFill/>
          </a:ln>
        </p:spPr>
        <p:txBody>
          <a:bodyPr spcFirstLastPara="1" wrap="square" lIns="91425" tIns="45700" rIns="91425" bIns="45700" anchor="t" anchorCtr="0">
            <a:noAutofit/>
          </a:bodyPr>
          <a:lstStyle>
            <a:lvl1pPr marR="0" lvl="0" algn="ctr"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27" name="Google Shape;27;p18"/>
          <p:cNvSpPr/>
          <p:nvPr/>
        </p:nvSpPr>
        <p:spPr>
          <a:xfrm>
            <a:off x="5232400" y="353105"/>
            <a:ext cx="1407886" cy="72572"/>
          </a:xfrm>
          <a:prstGeom prst="rect">
            <a:avLst/>
          </a:prstGeom>
          <a:solidFill>
            <a:srgbClr val="D3A02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 name="Google Shape;28;p18"/>
          <p:cNvSpPr txBox="1">
            <a:spLocks noGrp="1"/>
          </p:cNvSpPr>
          <p:nvPr>
            <p:ph type="body" idx="2"/>
          </p:nvPr>
        </p:nvSpPr>
        <p:spPr>
          <a:xfrm>
            <a:off x="866775" y="1865087"/>
            <a:ext cx="10516054" cy="421639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29" name="Google Shape;29;p18"/>
          <p:cNvPicPr preferRelativeResize="0"/>
          <p:nvPr/>
        </p:nvPicPr>
        <p:blipFill rotWithShape="1">
          <a:blip r:embed="rId3">
            <a:alphaModFix/>
          </a:blip>
          <a:srcRect b="50000"/>
          <a:stretch/>
        </p:blipFill>
        <p:spPr>
          <a:xfrm>
            <a:off x="9980762" y="6419620"/>
            <a:ext cx="2085265" cy="187329"/>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p:cSld name="Title Slide">
    <p:bg>
      <p:bgPr>
        <a:solidFill>
          <a:schemeClr val="lt1">
            <a:alpha val="0"/>
          </a:schemeClr>
        </a:solidFill>
        <a:effectLst/>
      </p:bgPr>
    </p:bg>
    <p:spTree>
      <p:nvGrpSpPr>
        <p:cNvPr id="1" name="Shape 30"/>
        <p:cNvGrpSpPr/>
        <p:nvPr/>
      </p:nvGrpSpPr>
      <p:grpSpPr>
        <a:xfrm>
          <a:off x="0" y="0"/>
          <a:ext cx="0" cy="0"/>
          <a:chOff x="0" y="0"/>
          <a:chExt cx="0" cy="0"/>
        </a:xfrm>
      </p:grpSpPr>
      <p:pic>
        <p:nvPicPr>
          <p:cNvPr id="31" name="Google Shape;31;p19"/>
          <p:cNvPicPr preferRelativeResize="0"/>
          <p:nvPr/>
        </p:nvPicPr>
        <p:blipFill rotWithShape="1">
          <a:blip r:embed="rId2">
            <a:alphaModFix/>
          </a:blip>
          <a:srcRect/>
          <a:stretch/>
        </p:blipFill>
        <p:spPr>
          <a:xfrm>
            <a:off x="8186056" y="0"/>
            <a:ext cx="4005943" cy="6712543"/>
          </a:xfrm>
          <a:prstGeom prst="rect">
            <a:avLst/>
          </a:prstGeom>
          <a:noFill/>
          <a:ln>
            <a:noFill/>
          </a:ln>
        </p:spPr>
      </p:pic>
      <p:sp>
        <p:nvSpPr>
          <p:cNvPr id="32" name="Google Shape;32;p19"/>
          <p:cNvSpPr txBox="1">
            <a:spLocks noGrp="1"/>
          </p:cNvSpPr>
          <p:nvPr>
            <p:ph type="ctrTitle"/>
          </p:nvPr>
        </p:nvSpPr>
        <p:spPr>
          <a:xfrm>
            <a:off x="464456" y="431688"/>
            <a:ext cx="7242630" cy="575808"/>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rgbClr val="423500"/>
              </a:buClr>
              <a:buSzPts val="3600"/>
              <a:buFont typeface="Arial"/>
              <a:buNone/>
              <a:defRPr sz="3600" b="0" i="0" u="none" strike="noStrike" cap="none">
                <a:solidFill>
                  <a:srgbClr val="4235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 name="Google Shape;33;p19"/>
          <p:cNvSpPr txBox="1">
            <a:spLocks noGrp="1"/>
          </p:cNvSpPr>
          <p:nvPr>
            <p:ph type="subTitle" idx="1"/>
          </p:nvPr>
        </p:nvSpPr>
        <p:spPr>
          <a:xfrm>
            <a:off x="464456" y="1509487"/>
            <a:ext cx="7242630" cy="4499428"/>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423500"/>
              </a:buClr>
              <a:buSzPts val="2400"/>
              <a:buFont typeface="Arial"/>
              <a:buNone/>
              <a:defRPr sz="2400" b="0" i="0" u="none" strike="noStrike" cap="none">
                <a:solidFill>
                  <a:srgbClr val="423500"/>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34" name="Google Shape;34;p19"/>
          <p:cNvSpPr/>
          <p:nvPr/>
        </p:nvSpPr>
        <p:spPr>
          <a:xfrm>
            <a:off x="602342" y="1182914"/>
            <a:ext cx="1407886" cy="72572"/>
          </a:xfrm>
          <a:prstGeom prst="rect">
            <a:avLst/>
          </a:prstGeom>
          <a:solidFill>
            <a:srgbClr val="D3A02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5" name="Google Shape;35;p19"/>
          <p:cNvSpPr/>
          <p:nvPr/>
        </p:nvSpPr>
        <p:spPr>
          <a:xfrm>
            <a:off x="8186056" y="0"/>
            <a:ext cx="4005943" cy="6712543"/>
          </a:xfrm>
          <a:prstGeom prst="rect">
            <a:avLst/>
          </a:prstGeom>
          <a:solidFill>
            <a:srgbClr val="00657C">
              <a:alpha val="6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6" name="Google Shape;36;p19"/>
          <p:cNvSpPr/>
          <p:nvPr/>
        </p:nvSpPr>
        <p:spPr>
          <a:xfrm>
            <a:off x="0" y="6168571"/>
            <a:ext cx="12192000" cy="689429"/>
          </a:xfrm>
          <a:prstGeom prst="rect">
            <a:avLst/>
          </a:prstGeom>
          <a:solidFill>
            <a:srgbClr val="D3A02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37" name="Google Shape;37;p19"/>
          <p:cNvPicPr preferRelativeResize="0"/>
          <p:nvPr/>
        </p:nvPicPr>
        <p:blipFill rotWithShape="1">
          <a:blip r:embed="rId3">
            <a:alphaModFix/>
          </a:blip>
          <a:srcRect b="50000"/>
          <a:stretch/>
        </p:blipFill>
        <p:spPr>
          <a:xfrm>
            <a:off x="9980762" y="6419620"/>
            <a:ext cx="2085265" cy="18732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4_Title Slide">
  <p:cSld name="4_Title Slide">
    <p:bg>
      <p:bgPr>
        <a:solidFill>
          <a:schemeClr val="lt1">
            <a:alpha val="0"/>
          </a:schemeClr>
        </a:solidFill>
        <a:effectLst/>
      </p:bgPr>
    </p:bg>
    <p:spTree>
      <p:nvGrpSpPr>
        <p:cNvPr id="1" name="Shape 38"/>
        <p:cNvGrpSpPr/>
        <p:nvPr/>
      </p:nvGrpSpPr>
      <p:grpSpPr>
        <a:xfrm>
          <a:off x="0" y="0"/>
          <a:ext cx="0" cy="0"/>
          <a:chOff x="0" y="0"/>
          <a:chExt cx="0" cy="0"/>
        </a:xfrm>
      </p:grpSpPr>
      <p:sp>
        <p:nvSpPr>
          <p:cNvPr id="39" name="Google Shape;39;p20"/>
          <p:cNvSpPr/>
          <p:nvPr/>
        </p:nvSpPr>
        <p:spPr>
          <a:xfrm>
            <a:off x="0" y="6168571"/>
            <a:ext cx="12192000" cy="689429"/>
          </a:xfrm>
          <a:prstGeom prst="rect">
            <a:avLst/>
          </a:prstGeom>
          <a:solidFill>
            <a:srgbClr val="D3A02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0" name="Google Shape;40;p20"/>
          <p:cNvSpPr/>
          <p:nvPr/>
        </p:nvSpPr>
        <p:spPr>
          <a:xfrm>
            <a:off x="5232400" y="353105"/>
            <a:ext cx="1407886" cy="72572"/>
          </a:xfrm>
          <a:prstGeom prst="rect">
            <a:avLst/>
          </a:prstGeom>
          <a:solidFill>
            <a:srgbClr val="D3A02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1" name="Google Shape;41;p20"/>
          <p:cNvSpPr txBox="1">
            <a:spLocks noGrp="1"/>
          </p:cNvSpPr>
          <p:nvPr>
            <p:ph type="title"/>
          </p:nvPr>
        </p:nvSpPr>
        <p:spPr>
          <a:xfrm>
            <a:off x="867229" y="638629"/>
            <a:ext cx="10515600" cy="623888"/>
          </a:xfrm>
          <a:prstGeom prst="rect">
            <a:avLst/>
          </a:prstGeom>
          <a:noFill/>
          <a:ln>
            <a:noFill/>
          </a:ln>
        </p:spPr>
        <p:txBody>
          <a:bodyPr spcFirstLastPara="1" wrap="square" lIns="91425" tIns="45700" rIns="91425" bIns="45700" anchor="t" anchorCtr="0">
            <a:noAutofit/>
          </a:bodyPr>
          <a:lstStyle>
            <a:lvl1pPr marR="0" lvl="0" algn="ctr" rtl="0">
              <a:lnSpc>
                <a:spcPct val="90000"/>
              </a:lnSpc>
              <a:spcBef>
                <a:spcPts val="0"/>
              </a:spcBef>
              <a:spcAft>
                <a:spcPts val="0"/>
              </a:spcAft>
              <a:buClr>
                <a:srgbClr val="423500"/>
              </a:buClr>
              <a:buSzPts val="4400"/>
              <a:buFont typeface="Arial"/>
              <a:buNone/>
              <a:defRPr sz="4400" b="0" i="0" u="none" strike="noStrike" cap="none">
                <a:solidFill>
                  <a:srgbClr val="4235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2" name="Google Shape;42;p20"/>
          <p:cNvSpPr txBox="1">
            <a:spLocks noGrp="1"/>
          </p:cNvSpPr>
          <p:nvPr>
            <p:ph type="subTitle" idx="1"/>
          </p:nvPr>
        </p:nvSpPr>
        <p:spPr>
          <a:xfrm>
            <a:off x="867229" y="1306174"/>
            <a:ext cx="10515600" cy="338590"/>
          </a:xfrm>
          <a:prstGeom prst="rect">
            <a:avLst/>
          </a:prstGeom>
          <a:noFill/>
          <a:ln>
            <a:noFill/>
          </a:ln>
        </p:spPr>
        <p:txBody>
          <a:bodyPr spcFirstLastPara="1" wrap="square" lIns="91425" tIns="45700" rIns="91425" bIns="45700" anchor="t" anchorCtr="0">
            <a:noAutofit/>
          </a:bodyPr>
          <a:lstStyle>
            <a:lvl1pPr marR="0" lvl="0" algn="ctr" rtl="0">
              <a:lnSpc>
                <a:spcPct val="90000"/>
              </a:lnSpc>
              <a:spcBef>
                <a:spcPts val="1000"/>
              </a:spcBef>
              <a:spcAft>
                <a:spcPts val="0"/>
              </a:spcAft>
              <a:buClr>
                <a:srgbClr val="423500"/>
              </a:buClr>
              <a:buSzPts val="2400"/>
              <a:buFont typeface="Arial"/>
              <a:buNone/>
              <a:defRPr sz="2400" b="0" i="0" u="none" strike="noStrike" cap="none">
                <a:solidFill>
                  <a:srgbClr val="423500"/>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43" name="Google Shape;43;p20"/>
          <p:cNvSpPr txBox="1">
            <a:spLocks noGrp="1"/>
          </p:cNvSpPr>
          <p:nvPr>
            <p:ph type="body" idx="2"/>
          </p:nvPr>
        </p:nvSpPr>
        <p:spPr>
          <a:xfrm>
            <a:off x="866775" y="1865087"/>
            <a:ext cx="10516054" cy="421639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423500"/>
              </a:buClr>
              <a:buSzPts val="2000"/>
              <a:buFont typeface="Arial"/>
              <a:buNone/>
              <a:defRPr sz="2000" b="0" i="0" u="none" strike="noStrike" cap="none">
                <a:solidFill>
                  <a:srgbClr val="423500"/>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44" name="Google Shape;44;p20"/>
          <p:cNvPicPr preferRelativeResize="0"/>
          <p:nvPr/>
        </p:nvPicPr>
        <p:blipFill rotWithShape="1">
          <a:blip r:embed="rId2">
            <a:alphaModFix/>
          </a:blip>
          <a:srcRect b="50000"/>
          <a:stretch/>
        </p:blipFill>
        <p:spPr>
          <a:xfrm>
            <a:off x="9980762" y="6419620"/>
            <a:ext cx="2085265" cy="187329"/>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2_Title Slide">
  <p:cSld name="2_Title Slide">
    <p:bg>
      <p:bgPr>
        <a:solidFill>
          <a:schemeClr val="lt1">
            <a:alpha val="0"/>
          </a:schemeClr>
        </a:solidFill>
        <a:effectLst/>
      </p:bgPr>
    </p:bg>
    <p:spTree>
      <p:nvGrpSpPr>
        <p:cNvPr id="1" name="Shape 45"/>
        <p:cNvGrpSpPr/>
        <p:nvPr/>
      </p:nvGrpSpPr>
      <p:grpSpPr>
        <a:xfrm>
          <a:off x="0" y="0"/>
          <a:ext cx="0" cy="0"/>
          <a:chOff x="0" y="0"/>
          <a:chExt cx="0" cy="0"/>
        </a:xfrm>
      </p:grpSpPr>
      <p:sp>
        <p:nvSpPr>
          <p:cNvPr id="46" name="Google Shape;46;p21"/>
          <p:cNvSpPr txBox="1">
            <a:spLocks noGrp="1"/>
          </p:cNvSpPr>
          <p:nvPr>
            <p:ph type="ctrTitle"/>
          </p:nvPr>
        </p:nvSpPr>
        <p:spPr>
          <a:xfrm>
            <a:off x="380998" y="216535"/>
            <a:ext cx="11153802" cy="512235"/>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rgbClr val="00657C"/>
              </a:buClr>
              <a:buSzPts val="2800"/>
              <a:buFont typeface="Arial"/>
              <a:buNone/>
              <a:defRPr sz="2800" b="0" i="0" u="none" strike="noStrike" cap="none">
                <a:solidFill>
                  <a:srgbClr val="00657C"/>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Google Shape;47;p21"/>
          <p:cNvSpPr txBox="1">
            <a:spLocks noGrp="1"/>
          </p:cNvSpPr>
          <p:nvPr>
            <p:ph type="subTitle" idx="1"/>
          </p:nvPr>
        </p:nvSpPr>
        <p:spPr>
          <a:xfrm>
            <a:off x="8565776" y="2191871"/>
            <a:ext cx="3052482" cy="377862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423500"/>
              </a:buClr>
              <a:buSzPts val="2000"/>
              <a:buFont typeface="Arial"/>
              <a:buNone/>
              <a:defRPr sz="2000" b="0" i="0" u="none" strike="noStrike" cap="none">
                <a:solidFill>
                  <a:srgbClr val="423500"/>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48" name="Google Shape;48;p21"/>
          <p:cNvSpPr/>
          <p:nvPr/>
        </p:nvSpPr>
        <p:spPr>
          <a:xfrm>
            <a:off x="297540" y="280108"/>
            <a:ext cx="83458" cy="448662"/>
          </a:xfrm>
          <a:prstGeom prst="rect">
            <a:avLst/>
          </a:prstGeom>
          <a:solidFill>
            <a:srgbClr val="D3A02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9" name="Google Shape;49;p21"/>
          <p:cNvSpPr/>
          <p:nvPr/>
        </p:nvSpPr>
        <p:spPr>
          <a:xfrm>
            <a:off x="9509221" y="1719965"/>
            <a:ext cx="1165591" cy="91440"/>
          </a:xfrm>
          <a:prstGeom prst="rect">
            <a:avLst/>
          </a:prstGeom>
          <a:solidFill>
            <a:srgbClr val="D3A02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0" name="Google Shape;50;p21"/>
          <p:cNvSpPr>
            <a:spLocks noGrp="1"/>
          </p:cNvSpPr>
          <p:nvPr>
            <p:ph type="pic" idx="2"/>
          </p:nvPr>
        </p:nvSpPr>
        <p:spPr>
          <a:xfrm>
            <a:off x="380998" y="1048871"/>
            <a:ext cx="7808261" cy="5351929"/>
          </a:xfrm>
          <a:prstGeom prst="rect">
            <a:avLst/>
          </a:prstGeom>
          <a:noFill/>
          <a:ln>
            <a:noFill/>
          </a:ln>
        </p:spPr>
      </p:sp>
      <p:pic>
        <p:nvPicPr>
          <p:cNvPr id="51" name="Google Shape;51;p21" descr="A close up of a logo&#10;&#10;Description automatically generated"/>
          <p:cNvPicPr preferRelativeResize="0"/>
          <p:nvPr/>
        </p:nvPicPr>
        <p:blipFill rotWithShape="1">
          <a:blip r:embed="rId2">
            <a:alphaModFix/>
          </a:blip>
          <a:srcRect/>
          <a:stretch/>
        </p:blipFill>
        <p:spPr>
          <a:xfrm>
            <a:off x="10744715" y="6139408"/>
            <a:ext cx="1438656" cy="71859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3_Title Slide">
  <p:cSld name="3_Title Slide">
    <p:bg>
      <p:bgPr>
        <a:solidFill>
          <a:schemeClr val="lt1">
            <a:alpha val="0"/>
          </a:schemeClr>
        </a:solidFill>
        <a:effectLst/>
      </p:bgPr>
    </p:bg>
    <p:spTree>
      <p:nvGrpSpPr>
        <p:cNvPr id="1" name="Shape 52"/>
        <p:cNvGrpSpPr/>
        <p:nvPr/>
      </p:nvGrpSpPr>
      <p:grpSpPr>
        <a:xfrm>
          <a:off x="0" y="0"/>
          <a:ext cx="0" cy="0"/>
          <a:chOff x="0" y="0"/>
          <a:chExt cx="0" cy="0"/>
        </a:xfrm>
      </p:grpSpPr>
      <p:sp>
        <p:nvSpPr>
          <p:cNvPr id="53" name="Google Shape;53;p22"/>
          <p:cNvSpPr txBox="1">
            <a:spLocks noGrp="1"/>
          </p:cNvSpPr>
          <p:nvPr>
            <p:ph type="ctrTitle"/>
          </p:nvPr>
        </p:nvSpPr>
        <p:spPr>
          <a:xfrm>
            <a:off x="6602505" y="1237128"/>
            <a:ext cx="5015752" cy="856667"/>
          </a:xfrm>
          <a:prstGeom prst="rect">
            <a:avLst/>
          </a:prstGeom>
          <a:noFill/>
          <a:ln>
            <a:noFill/>
          </a:ln>
        </p:spPr>
        <p:txBody>
          <a:bodyPr spcFirstLastPara="1" wrap="square" lIns="91425" tIns="45700" rIns="91425" bIns="45700" anchor="t" anchorCtr="0">
            <a:normAutofit/>
          </a:bodyPr>
          <a:lstStyle>
            <a:lvl1pPr marR="0" lvl="0" algn="ctr" rtl="0">
              <a:lnSpc>
                <a:spcPct val="90000"/>
              </a:lnSpc>
              <a:spcBef>
                <a:spcPts val="0"/>
              </a:spcBef>
              <a:spcAft>
                <a:spcPts val="0"/>
              </a:spcAft>
              <a:buClr>
                <a:srgbClr val="00657C"/>
              </a:buClr>
              <a:buSzPts val="2800"/>
              <a:buFont typeface="Arial"/>
              <a:buNone/>
              <a:defRPr sz="2800" b="0" i="0" u="none" strike="noStrike" cap="none">
                <a:solidFill>
                  <a:srgbClr val="00657C"/>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4" name="Google Shape;54;p22"/>
          <p:cNvSpPr txBox="1">
            <a:spLocks noGrp="1"/>
          </p:cNvSpPr>
          <p:nvPr>
            <p:ph type="subTitle" idx="1"/>
          </p:nvPr>
        </p:nvSpPr>
        <p:spPr>
          <a:xfrm>
            <a:off x="6602506" y="2420471"/>
            <a:ext cx="5015752" cy="355002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423500"/>
              </a:buClr>
              <a:buSzPts val="2000"/>
              <a:buFont typeface="Arial"/>
              <a:buNone/>
              <a:defRPr sz="2000" b="0" i="0" u="none" strike="noStrike" cap="none">
                <a:solidFill>
                  <a:srgbClr val="423500"/>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55" name="Google Shape;55;p22"/>
          <p:cNvSpPr/>
          <p:nvPr/>
        </p:nvSpPr>
        <p:spPr>
          <a:xfrm>
            <a:off x="8527586" y="819012"/>
            <a:ext cx="1165591" cy="91440"/>
          </a:xfrm>
          <a:prstGeom prst="rect">
            <a:avLst/>
          </a:prstGeom>
          <a:solidFill>
            <a:srgbClr val="D3A02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6" name="Google Shape;56;p22"/>
          <p:cNvSpPr>
            <a:spLocks noGrp="1"/>
          </p:cNvSpPr>
          <p:nvPr>
            <p:ph type="pic" idx="2"/>
          </p:nvPr>
        </p:nvSpPr>
        <p:spPr>
          <a:xfrm>
            <a:off x="0" y="0"/>
            <a:ext cx="5876365" cy="6857999"/>
          </a:xfrm>
          <a:prstGeom prst="rect">
            <a:avLst/>
          </a:prstGeom>
          <a:noFill/>
          <a:ln>
            <a:noFill/>
          </a:ln>
        </p:spPr>
      </p:sp>
      <p:pic>
        <p:nvPicPr>
          <p:cNvPr id="57" name="Google Shape;57;p22" descr="A close up of a logo&#10;&#10;Description automatically generated"/>
          <p:cNvPicPr preferRelativeResize="0"/>
          <p:nvPr/>
        </p:nvPicPr>
        <p:blipFill rotWithShape="1">
          <a:blip r:embed="rId2">
            <a:alphaModFix/>
          </a:blip>
          <a:srcRect/>
          <a:stretch/>
        </p:blipFill>
        <p:spPr>
          <a:xfrm>
            <a:off x="10744715" y="6139408"/>
            <a:ext cx="1438656" cy="71859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
          <p:cNvSpPr txBox="1">
            <a:spLocks noGrp="1"/>
          </p:cNvSpPr>
          <p:nvPr>
            <p:ph type="title"/>
          </p:nvPr>
        </p:nvSpPr>
        <p:spPr>
          <a:xfrm>
            <a:off x="1324429" y="1838406"/>
            <a:ext cx="10515600" cy="623888"/>
          </a:xfrm>
          <a:prstGeom prst="rect">
            <a:avLst/>
          </a:prstGeom>
          <a:noFill/>
          <a:ln>
            <a:noFill/>
          </a:ln>
        </p:spPr>
        <p:txBody>
          <a:bodyPr spcFirstLastPara="1" wrap="square" lIns="91425" tIns="45700" rIns="91425" bIns="45700" anchor="t" anchorCtr="0">
            <a:noAutofit/>
          </a:bodyPr>
          <a:lstStyle/>
          <a:p>
            <a:pPr marL="0" lvl="0" indent="0" algn="r" rtl="0">
              <a:lnSpc>
                <a:spcPct val="90000"/>
              </a:lnSpc>
              <a:spcBef>
                <a:spcPts val="0"/>
              </a:spcBef>
              <a:spcAft>
                <a:spcPts val="0"/>
              </a:spcAft>
              <a:buClr>
                <a:schemeClr val="lt1"/>
              </a:buClr>
              <a:buSzPts val="4400"/>
              <a:buFont typeface="Arial"/>
              <a:buNone/>
            </a:pPr>
            <a:r>
              <a:rPr lang="en-US" sz="4400"/>
              <a:t>Evidence-Based Decision Making</a:t>
            </a:r>
            <a:endParaRPr/>
          </a:p>
        </p:txBody>
      </p:sp>
      <p:sp>
        <p:nvSpPr>
          <p:cNvPr id="64" name="Google Shape;64;p1"/>
          <p:cNvSpPr txBox="1">
            <a:spLocks noGrp="1"/>
          </p:cNvSpPr>
          <p:nvPr>
            <p:ph type="subTitle" idx="1"/>
          </p:nvPr>
        </p:nvSpPr>
        <p:spPr>
          <a:xfrm>
            <a:off x="867229" y="3862047"/>
            <a:ext cx="10515600" cy="520019"/>
          </a:xfrm>
          <a:prstGeom prst="rect">
            <a:avLst/>
          </a:prstGeom>
          <a:noFill/>
          <a:ln>
            <a:noFill/>
          </a:ln>
        </p:spPr>
        <p:txBody>
          <a:bodyPr spcFirstLastPara="1" wrap="square" lIns="91425" tIns="45700" rIns="91425" bIns="45700" anchor="t" anchorCtr="0">
            <a:noAutofit/>
          </a:bodyPr>
          <a:lstStyle/>
          <a:p>
            <a:pPr lvl="0">
              <a:spcBef>
                <a:spcPts val="0"/>
              </a:spcBef>
            </a:pPr>
            <a:r>
              <a:rPr lang="en-US" b="1" dirty="0" smtClean="0"/>
              <a:t>Student Name</a:t>
            </a:r>
            <a:endParaRPr lang="en-US" b="1" dirty="0"/>
          </a:p>
          <a:p>
            <a:pPr lvl="0">
              <a:spcBef>
                <a:spcPts val="0"/>
              </a:spcBef>
            </a:pPr>
            <a:r>
              <a:rPr lang="en-US" b="1" dirty="0"/>
              <a:t>Master of Science in Nursing, Walden University</a:t>
            </a:r>
            <a:endParaRPr dirty="0"/>
          </a:p>
          <a:p>
            <a:pPr marL="0" lvl="0" indent="0" algn="r" rtl="0">
              <a:lnSpc>
                <a:spcPct val="90000"/>
              </a:lnSpc>
              <a:spcBef>
                <a:spcPts val="1000"/>
              </a:spcBef>
              <a:spcAft>
                <a:spcPts val="0"/>
              </a:spcAft>
              <a:buClr>
                <a:schemeClr val="lt1"/>
              </a:buClr>
              <a:buSzPts val="2400"/>
              <a:buNone/>
            </a:pPr>
            <a:r>
              <a:rPr lang="en-US" b="1" dirty="0"/>
              <a:t>EB005 : Evidence-Based Decision Making</a:t>
            </a:r>
            <a:endParaRPr dirty="0"/>
          </a:p>
          <a:p>
            <a:pPr marL="0" lvl="0" indent="0" algn="r" rtl="0">
              <a:lnSpc>
                <a:spcPct val="90000"/>
              </a:lnSpc>
              <a:spcBef>
                <a:spcPts val="1000"/>
              </a:spcBef>
              <a:spcAft>
                <a:spcPts val="0"/>
              </a:spcAft>
              <a:buClr>
                <a:schemeClr val="lt1"/>
              </a:buClr>
              <a:buSzPts val="2400"/>
              <a:buNone/>
            </a:pPr>
            <a:r>
              <a:rPr lang="en-US" b="1" dirty="0"/>
              <a:t>Prof. </a:t>
            </a:r>
            <a:endParaRPr b="1" dirty="0"/>
          </a:p>
          <a:p>
            <a:pPr marL="0" lvl="0" indent="0" algn="r" rtl="0">
              <a:lnSpc>
                <a:spcPct val="90000"/>
              </a:lnSpc>
              <a:spcBef>
                <a:spcPts val="1000"/>
              </a:spcBef>
              <a:spcAft>
                <a:spcPts val="0"/>
              </a:spcAft>
              <a:buClr>
                <a:schemeClr val="lt1"/>
              </a:buClr>
              <a:buSzPts val="2400"/>
              <a:buNone/>
            </a:pPr>
            <a:r>
              <a:rPr lang="en-US" b="1" dirty="0" smtClean="0"/>
              <a:t>Submission Date</a:t>
            </a:r>
            <a:endParaRPr dirty="0"/>
          </a:p>
          <a:p>
            <a:pPr marL="0" lvl="0" indent="0" algn="r" rtl="0">
              <a:lnSpc>
                <a:spcPct val="90000"/>
              </a:lnSpc>
              <a:spcBef>
                <a:spcPts val="1000"/>
              </a:spcBef>
              <a:spcAft>
                <a:spcPts val="0"/>
              </a:spcAft>
              <a:buClr>
                <a:schemeClr val="lt1"/>
              </a:buClr>
              <a:buSzPts val="2400"/>
              <a:buNone/>
            </a:pPr>
            <a:r>
              <a:rPr lang="en-US" dirty="0"/>
              <a:t/>
            </a:r>
            <a:br>
              <a:rPr lang="en-US" dirty="0"/>
            </a:b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10"/>
          <p:cNvSpPr txBox="1">
            <a:spLocks noGrp="1"/>
          </p:cNvSpPr>
          <p:nvPr>
            <p:ph type="ctrTitle"/>
          </p:nvPr>
        </p:nvSpPr>
        <p:spPr>
          <a:xfrm>
            <a:off x="464455" y="220799"/>
            <a:ext cx="11439073" cy="575808"/>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2400"/>
              <a:buFont typeface="Arial"/>
              <a:buNone/>
            </a:pPr>
            <a:r>
              <a:rPr lang="en-US" sz="2400"/>
              <a:t>Evidence-Based Idea for Change: Standardized Medication Reconciliation Process</a:t>
            </a:r>
            <a:endParaRPr/>
          </a:p>
        </p:txBody>
      </p:sp>
      <p:sp>
        <p:nvSpPr>
          <p:cNvPr id="280" name="Google Shape;280;p10"/>
          <p:cNvSpPr txBox="1"/>
          <p:nvPr/>
        </p:nvSpPr>
        <p:spPr>
          <a:xfrm>
            <a:off x="6542271" y="6430908"/>
            <a:ext cx="4042223" cy="369291"/>
          </a:xfrm>
          <a:prstGeom prst="rect">
            <a:avLst/>
          </a:prstGeom>
          <a:noFill/>
          <a:ln>
            <a:noFill/>
          </a:ln>
        </p:spPr>
        <p:txBody>
          <a:bodyPr spcFirstLastPara="1" wrap="square" lIns="91425" tIns="45700" rIns="91425" bIns="45700" anchor="t" anchorCtr="0">
            <a:spAutoFit/>
          </a:bodyPr>
          <a:lstStyle/>
          <a:p>
            <a:pPr lvl="0"/>
            <a:r>
              <a:rPr lang="en-US" sz="1800" dirty="0">
                <a:solidFill>
                  <a:schemeClr val="dk1"/>
                </a:solidFill>
                <a:latin typeface="Times New Roman" panose="02020603050405020304" pitchFamily="18" charset="0"/>
                <a:ea typeface="Calibri"/>
                <a:cs typeface="Times New Roman" panose="02020603050405020304" pitchFamily="18" charset="0"/>
                <a:sym typeface="Calibri"/>
              </a:rPr>
              <a:t>(Cuthbert et al., 2023; Cohen et al., 2020)</a:t>
            </a:r>
            <a:endParaRPr dirty="0">
              <a:latin typeface="Times New Roman" panose="02020603050405020304" pitchFamily="18" charset="0"/>
              <a:cs typeface="Times New Roman" panose="02020603050405020304" pitchFamily="18" charset="0"/>
            </a:endParaRPr>
          </a:p>
        </p:txBody>
      </p:sp>
      <p:graphicFrame>
        <p:nvGraphicFramePr>
          <p:cNvPr id="3" name="Diagram 2"/>
          <p:cNvGraphicFramePr/>
          <p:nvPr>
            <p:extLst>
              <p:ext uri="{D42A27DB-BD31-4B8C-83A1-F6EECF244321}">
                <p14:modId xmlns:p14="http://schemas.microsoft.com/office/powerpoint/2010/main" val="640889636"/>
              </p:ext>
            </p:extLst>
          </p:nvPr>
        </p:nvGraphicFramePr>
        <p:xfrm>
          <a:off x="939453" y="1515648"/>
          <a:ext cx="9895561" cy="41962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11"/>
          <p:cNvSpPr txBox="1">
            <a:spLocks noGrp="1"/>
          </p:cNvSpPr>
          <p:nvPr>
            <p:ph type="ctrTitle"/>
          </p:nvPr>
        </p:nvSpPr>
        <p:spPr>
          <a:xfrm>
            <a:off x="464455" y="208387"/>
            <a:ext cx="11455401" cy="575808"/>
          </a:xfrm>
          <a:prstGeom prst="rect">
            <a:avLst/>
          </a:prstGeom>
          <a:noFill/>
          <a:ln>
            <a:noFill/>
          </a:ln>
        </p:spPr>
        <p:txBody>
          <a:bodyPr spcFirstLastPara="1" wrap="square" lIns="91425" tIns="45700" rIns="91425" bIns="45700" anchor="b" anchorCtr="0">
            <a:normAutofit/>
          </a:bodyPr>
          <a:lstStyle/>
          <a:p>
            <a:pPr lvl="0">
              <a:buSzPts val="2800"/>
            </a:pPr>
            <a:r>
              <a:rPr lang="en-US" sz="2800" dirty="0"/>
              <a:t>Plan for Knowledge Transfer of the Change</a:t>
            </a:r>
            <a:endParaRPr dirty="0"/>
          </a:p>
        </p:txBody>
      </p:sp>
      <p:sp>
        <p:nvSpPr>
          <p:cNvPr id="309" name="Google Shape;309;p11"/>
          <p:cNvSpPr txBox="1"/>
          <p:nvPr/>
        </p:nvSpPr>
        <p:spPr>
          <a:xfrm>
            <a:off x="4346323" y="6267959"/>
            <a:ext cx="6238170" cy="369291"/>
          </a:xfrm>
          <a:prstGeom prst="rect">
            <a:avLst/>
          </a:prstGeom>
          <a:noFill/>
          <a:ln>
            <a:noFill/>
          </a:ln>
        </p:spPr>
        <p:txBody>
          <a:bodyPr spcFirstLastPara="1" wrap="square" lIns="91425" tIns="45700" rIns="91425" bIns="45700" anchor="t" anchorCtr="0">
            <a:spAutoFit/>
          </a:bodyPr>
          <a:lstStyle/>
          <a:p>
            <a:pPr lvl="0"/>
            <a:r>
              <a:rPr lang="en-US" sz="1800" dirty="0">
                <a:solidFill>
                  <a:schemeClr val="dk1"/>
                </a:solidFill>
                <a:latin typeface="Arial"/>
                <a:ea typeface="Arial"/>
                <a:cs typeface="Arial"/>
                <a:sym typeface="Arial"/>
              </a:rPr>
              <a:t>(</a:t>
            </a:r>
            <a:r>
              <a:rPr lang="da-DK" sz="1800" dirty="0">
                <a:solidFill>
                  <a:schemeClr val="dk1"/>
                </a:solidFill>
              </a:rPr>
              <a:t>Gárriz et al., 2024; Innab et al., 2022; Kotecha et al., 2022</a:t>
            </a:r>
            <a:r>
              <a:rPr lang="en-US" sz="1800" dirty="0">
                <a:solidFill>
                  <a:schemeClr val="dk1"/>
                </a:solidFill>
                <a:latin typeface="Arial"/>
                <a:ea typeface="Arial"/>
                <a:cs typeface="Arial"/>
                <a:sym typeface="Arial"/>
              </a:rPr>
              <a:t>)</a:t>
            </a:r>
            <a:endParaRPr dirty="0"/>
          </a:p>
        </p:txBody>
      </p:sp>
      <p:graphicFrame>
        <p:nvGraphicFramePr>
          <p:cNvPr id="3" name="Diagram 2"/>
          <p:cNvGraphicFramePr/>
          <p:nvPr>
            <p:extLst>
              <p:ext uri="{D42A27DB-BD31-4B8C-83A1-F6EECF244321}">
                <p14:modId xmlns:p14="http://schemas.microsoft.com/office/powerpoint/2010/main" val="3140311662"/>
              </p:ext>
            </p:extLst>
          </p:nvPr>
        </p:nvGraphicFramePr>
        <p:xfrm>
          <a:off x="789140" y="1653436"/>
          <a:ext cx="9795353" cy="42964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12"/>
          <p:cNvSpPr txBox="1">
            <a:spLocks noGrp="1"/>
          </p:cNvSpPr>
          <p:nvPr>
            <p:ph type="ctrTitle"/>
          </p:nvPr>
        </p:nvSpPr>
        <p:spPr>
          <a:xfrm>
            <a:off x="464456" y="216535"/>
            <a:ext cx="11153802" cy="575808"/>
          </a:xfrm>
          <a:prstGeom prst="rect">
            <a:avLst/>
          </a:prstGeom>
          <a:noFill/>
          <a:ln>
            <a:noFill/>
          </a:ln>
        </p:spPr>
        <p:txBody>
          <a:bodyPr spcFirstLastPara="1" wrap="square" lIns="91425" tIns="45700" rIns="91425" bIns="45700" anchor="b" anchorCtr="0">
            <a:noAutofit/>
          </a:bodyPr>
          <a:lstStyle/>
          <a:p>
            <a:pPr lvl="0">
              <a:buSzPts val="2400"/>
            </a:pPr>
            <a:r>
              <a:rPr lang="en-US" sz="2400" dirty="0"/>
              <a:t>Measurable Outcomes for Evidence-Based Change Implementation</a:t>
            </a:r>
            <a:endParaRPr dirty="0"/>
          </a:p>
        </p:txBody>
      </p:sp>
      <p:sp>
        <p:nvSpPr>
          <p:cNvPr id="331" name="Google Shape;331;p12"/>
          <p:cNvSpPr txBox="1"/>
          <p:nvPr/>
        </p:nvSpPr>
        <p:spPr>
          <a:xfrm>
            <a:off x="6087650" y="6303878"/>
            <a:ext cx="4271376" cy="369291"/>
          </a:xfrm>
          <a:prstGeom prst="rect">
            <a:avLst/>
          </a:prstGeom>
          <a:noFill/>
          <a:ln>
            <a:noFill/>
          </a:ln>
        </p:spPr>
        <p:txBody>
          <a:bodyPr spcFirstLastPara="1" wrap="square" lIns="91425" tIns="45700" rIns="91425" bIns="45700" anchor="t" anchorCtr="0">
            <a:spAutoFit/>
          </a:bodyPr>
          <a:lstStyle/>
          <a:p>
            <a:pPr lvl="0"/>
            <a:r>
              <a:rPr lang="en-US" sz="1800" dirty="0">
                <a:solidFill>
                  <a:schemeClr val="dk1"/>
                </a:solidFill>
                <a:latin typeface="+mj-lt"/>
                <a:ea typeface="Calibri"/>
                <a:cs typeface="Calibri"/>
                <a:sym typeface="Calibri"/>
              </a:rPr>
              <a:t>(</a:t>
            </a:r>
            <a:r>
              <a:rPr lang="da-DK" sz="1800" dirty="0">
                <a:solidFill>
                  <a:schemeClr val="dk1"/>
                </a:solidFill>
                <a:latin typeface="+mj-lt"/>
                <a:ea typeface="Calibri"/>
                <a:cs typeface="Calibri"/>
                <a:sym typeface="Calibri"/>
              </a:rPr>
              <a:t>Shi &amp; Wu, 2023; Ashcraft et al., 2024</a:t>
            </a:r>
            <a:r>
              <a:rPr lang="en-US" sz="1800" dirty="0">
                <a:solidFill>
                  <a:schemeClr val="dk1"/>
                </a:solidFill>
                <a:latin typeface="+mj-lt"/>
                <a:ea typeface="Calibri"/>
                <a:cs typeface="Calibri"/>
                <a:sym typeface="Calibri"/>
              </a:rPr>
              <a:t>)</a:t>
            </a:r>
            <a:endParaRPr dirty="0">
              <a:latin typeface="+mj-lt"/>
            </a:endParaRPr>
          </a:p>
        </p:txBody>
      </p:sp>
      <p:graphicFrame>
        <p:nvGraphicFramePr>
          <p:cNvPr id="3" name="Diagram 2"/>
          <p:cNvGraphicFramePr/>
          <p:nvPr>
            <p:extLst>
              <p:ext uri="{D42A27DB-BD31-4B8C-83A1-F6EECF244321}">
                <p14:modId xmlns:p14="http://schemas.microsoft.com/office/powerpoint/2010/main" val="3187238497"/>
              </p:ext>
            </p:extLst>
          </p:nvPr>
        </p:nvGraphicFramePr>
        <p:xfrm>
          <a:off x="799214" y="1553227"/>
          <a:ext cx="10484285" cy="43590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13"/>
          <p:cNvSpPr txBox="1">
            <a:spLocks noGrp="1"/>
          </p:cNvSpPr>
          <p:nvPr>
            <p:ph type="ctrTitle"/>
          </p:nvPr>
        </p:nvSpPr>
        <p:spPr>
          <a:xfrm>
            <a:off x="464456" y="216535"/>
            <a:ext cx="10172168" cy="57580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lt1"/>
              </a:buClr>
              <a:buSzPct val="100000"/>
              <a:buFont typeface="Arial"/>
              <a:buNone/>
            </a:pPr>
            <a:r>
              <a:rPr lang="en-US"/>
              <a:t>Conclusion</a:t>
            </a:r>
            <a:endParaRPr/>
          </a:p>
        </p:txBody>
      </p:sp>
      <p:graphicFrame>
        <p:nvGraphicFramePr>
          <p:cNvPr id="3" name="Diagram 2"/>
          <p:cNvGraphicFramePr/>
          <p:nvPr>
            <p:extLst>
              <p:ext uri="{D42A27DB-BD31-4B8C-83A1-F6EECF244321}">
                <p14:modId xmlns:p14="http://schemas.microsoft.com/office/powerpoint/2010/main" val="1747388302"/>
              </p:ext>
            </p:extLst>
          </p:nvPr>
        </p:nvGraphicFramePr>
        <p:xfrm>
          <a:off x="692914" y="1483446"/>
          <a:ext cx="10696885" cy="42230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2"/>
          <p:cNvSpPr txBox="1">
            <a:spLocks noGrp="1"/>
          </p:cNvSpPr>
          <p:nvPr>
            <p:ph type="ctrTitle"/>
          </p:nvPr>
        </p:nvSpPr>
        <p:spPr>
          <a:xfrm>
            <a:off x="464455" y="216535"/>
            <a:ext cx="9342153" cy="57580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lt1"/>
              </a:buClr>
              <a:buSzPct val="100000"/>
              <a:buFont typeface="Arial"/>
              <a:buNone/>
            </a:pPr>
            <a:r>
              <a:rPr lang="en-US"/>
              <a:t>Evidence-Based Decision Making</a:t>
            </a:r>
            <a:endParaRPr/>
          </a:p>
        </p:txBody>
      </p:sp>
      <p:graphicFrame>
        <p:nvGraphicFramePr>
          <p:cNvPr id="3" name="Diagram 2"/>
          <p:cNvGraphicFramePr/>
          <p:nvPr>
            <p:extLst>
              <p:ext uri="{D42A27DB-BD31-4B8C-83A1-F6EECF244321}">
                <p14:modId xmlns:p14="http://schemas.microsoft.com/office/powerpoint/2010/main" val="2802282390"/>
              </p:ext>
            </p:extLst>
          </p:nvPr>
        </p:nvGraphicFramePr>
        <p:xfrm>
          <a:off x="1089764" y="1377863"/>
          <a:ext cx="8304757" cy="4872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3"/>
          <p:cNvSpPr txBox="1">
            <a:spLocks noGrp="1"/>
          </p:cNvSpPr>
          <p:nvPr>
            <p:ph type="ctrTitle"/>
          </p:nvPr>
        </p:nvSpPr>
        <p:spPr>
          <a:xfrm>
            <a:off x="464455" y="216535"/>
            <a:ext cx="9342153" cy="57580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lt1"/>
              </a:buClr>
              <a:buSzPct val="100000"/>
              <a:buFont typeface="Arial"/>
              <a:buNone/>
            </a:pPr>
            <a:r>
              <a:rPr lang="en-US"/>
              <a:t>Organizational Culture and Readiness for Change</a:t>
            </a:r>
            <a:endParaRPr/>
          </a:p>
        </p:txBody>
      </p:sp>
      <p:sp>
        <p:nvSpPr>
          <p:cNvPr id="93" name="Google Shape;93;p3"/>
          <p:cNvSpPr txBox="1"/>
          <p:nvPr/>
        </p:nvSpPr>
        <p:spPr>
          <a:xfrm>
            <a:off x="6388527" y="6363265"/>
            <a:ext cx="4070705" cy="369291"/>
          </a:xfrm>
          <a:prstGeom prst="rect">
            <a:avLst/>
          </a:prstGeom>
          <a:noFill/>
          <a:ln>
            <a:noFill/>
          </a:ln>
        </p:spPr>
        <p:txBody>
          <a:bodyPr spcFirstLastPara="1" wrap="square" lIns="91425" tIns="45700" rIns="91425" bIns="45700" anchor="t" anchorCtr="0">
            <a:spAutoFit/>
          </a:bodyPr>
          <a:lstStyle/>
          <a:p>
            <a:pPr lvl="0"/>
            <a:r>
              <a:rPr lang="en-US" sz="1800" b="0" i="0" u="none" strike="noStrike" cap="none" dirty="0">
                <a:solidFill>
                  <a:schemeClr val="dk1"/>
                </a:solidFill>
                <a:latin typeface="Arial"/>
                <a:ea typeface="Arial"/>
                <a:cs typeface="Arial"/>
                <a:sym typeface="Arial"/>
              </a:rPr>
              <a:t>(</a:t>
            </a:r>
            <a:r>
              <a:rPr lang="en-US" sz="1800" dirty="0" err="1"/>
              <a:t>Kasahun</a:t>
            </a:r>
            <a:r>
              <a:rPr lang="en-US" sz="1800" dirty="0"/>
              <a:t> et al., 2023; Xu et al., 2024</a:t>
            </a:r>
            <a:r>
              <a:rPr lang="en-US" sz="1800" b="0" i="0" u="none" strike="noStrike" cap="none" dirty="0">
                <a:solidFill>
                  <a:schemeClr val="dk1"/>
                </a:solidFill>
                <a:latin typeface="Arial"/>
                <a:ea typeface="Arial"/>
                <a:cs typeface="Arial"/>
                <a:sym typeface="Arial"/>
              </a:rPr>
              <a:t>)</a:t>
            </a:r>
            <a:endParaRPr dirty="0"/>
          </a:p>
        </p:txBody>
      </p:sp>
      <p:graphicFrame>
        <p:nvGraphicFramePr>
          <p:cNvPr id="3" name="Diagram 2"/>
          <p:cNvGraphicFramePr/>
          <p:nvPr>
            <p:extLst>
              <p:ext uri="{D42A27DB-BD31-4B8C-83A1-F6EECF244321}">
                <p14:modId xmlns:p14="http://schemas.microsoft.com/office/powerpoint/2010/main" val="1393167187"/>
              </p:ext>
            </p:extLst>
          </p:nvPr>
        </p:nvGraphicFramePr>
        <p:xfrm>
          <a:off x="1077238" y="1127344"/>
          <a:ext cx="9381994" cy="50855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4"/>
          <p:cNvSpPr txBox="1">
            <a:spLocks noGrp="1"/>
          </p:cNvSpPr>
          <p:nvPr>
            <p:ph type="ctrTitle"/>
          </p:nvPr>
        </p:nvSpPr>
        <p:spPr>
          <a:xfrm>
            <a:off x="464456" y="216535"/>
            <a:ext cx="9713214" cy="57580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lt1"/>
              </a:buClr>
              <a:buSzPct val="100000"/>
              <a:buFont typeface="Arial"/>
              <a:buNone/>
            </a:pPr>
            <a:r>
              <a:rPr lang="en-US"/>
              <a:t>Organizational Culture and Readiness for Change</a:t>
            </a:r>
            <a:endParaRPr/>
          </a:p>
        </p:txBody>
      </p:sp>
      <p:sp>
        <p:nvSpPr>
          <p:cNvPr id="130" name="Google Shape;130;p4"/>
          <p:cNvSpPr txBox="1"/>
          <p:nvPr/>
        </p:nvSpPr>
        <p:spPr>
          <a:xfrm>
            <a:off x="5974915" y="6216196"/>
            <a:ext cx="4495055" cy="369291"/>
          </a:xfrm>
          <a:prstGeom prst="rect">
            <a:avLst/>
          </a:prstGeom>
          <a:noFill/>
          <a:ln>
            <a:noFill/>
          </a:ln>
        </p:spPr>
        <p:txBody>
          <a:bodyPr spcFirstLastPara="1" wrap="square" lIns="91425" tIns="45700" rIns="91425" bIns="45700" anchor="t" anchorCtr="0">
            <a:spAutoFit/>
          </a:bodyPr>
          <a:lstStyle/>
          <a:p>
            <a:pPr lvl="0"/>
            <a:r>
              <a:rPr lang="da-DK" sz="1800" dirty="0">
                <a:solidFill>
                  <a:schemeClr val="dk1"/>
                </a:solidFill>
                <a:latin typeface="Arial" panose="020B0604020202020204" pitchFamily="34" charset="0"/>
                <a:ea typeface="Calibri"/>
                <a:cs typeface="Arial" panose="020B0604020202020204" pitchFamily="34" charset="0"/>
                <a:sym typeface="Calibri"/>
              </a:rPr>
              <a:t>(Becerra et al., 2023; Huang et al., 2021)</a:t>
            </a:r>
            <a:endParaRPr sz="1800" dirty="0">
              <a:solidFill>
                <a:schemeClr val="dk1"/>
              </a:solidFill>
              <a:latin typeface="Arial" panose="020B0604020202020204" pitchFamily="34" charset="0"/>
              <a:ea typeface="Calibri"/>
              <a:cs typeface="Arial" panose="020B0604020202020204" pitchFamily="34" charset="0"/>
              <a:sym typeface="Calibri"/>
            </a:endParaRPr>
          </a:p>
        </p:txBody>
      </p:sp>
      <p:graphicFrame>
        <p:nvGraphicFramePr>
          <p:cNvPr id="3" name="Diagram 2"/>
          <p:cNvGraphicFramePr/>
          <p:nvPr>
            <p:extLst>
              <p:ext uri="{D42A27DB-BD31-4B8C-83A1-F6EECF244321}">
                <p14:modId xmlns:p14="http://schemas.microsoft.com/office/powerpoint/2010/main" val="94364039"/>
              </p:ext>
            </p:extLst>
          </p:nvPr>
        </p:nvGraphicFramePr>
        <p:xfrm>
          <a:off x="692696" y="1427967"/>
          <a:ext cx="9256734" cy="45218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5"/>
          <p:cNvSpPr txBox="1">
            <a:spLocks noGrp="1"/>
          </p:cNvSpPr>
          <p:nvPr>
            <p:ph type="ctrTitle"/>
          </p:nvPr>
        </p:nvSpPr>
        <p:spPr>
          <a:xfrm>
            <a:off x="464455" y="216535"/>
            <a:ext cx="11455402" cy="57580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lt1"/>
              </a:buClr>
              <a:buSzPct val="100000"/>
              <a:buFont typeface="Arial"/>
              <a:buNone/>
            </a:pPr>
            <a:r>
              <a:rPr lang="en-US" dirty="0"/>
              <a:t>Addressing the Issue: An Opportunity for Change</a:t>
            </a:r>
            <a:endParaRPr dirty="0"/>
          </a:p>
        </p:txBody>
      </p:sp>
      <p:sp>
        <p:nvSpPr>
          <p:cNvPr id="152" name="Google Shape;152;p5"/>
          <p:cNvSpPr txBox="1"/>
          <p:nvPr/>
        </p:nvSpPr>
        <p:spPr>
          <a:xfrm>
            <a:off x="4296427" y="6283888"/>
            <a:ext cx="6347479" cy="369291"/>
          </a:xfrm>
          <a:prstGeom prst="rect">
            <a:avLst/>
          </a:prstGeom>
          <a:noFill/>
          <a:ln>
            <a:noFill/>
          </a:ln>
        </p:spPr>
        <p:txBody>
          <a:bodyPr spcFirstLastPara="1" wrap="square" lIns="91425" tIns="45700" rIns="91425" bIns="45700" anchor="t" anchorCtr="0">
            <a:spAutoFit/>
          </a:bodyPr>
          <a:lstStyle/>
          <a:p>
            <a:r>
              <a:rPr lang="da-DK" sz="1800" dirty="0"/>
              <a:t>(Kasahun et al., 2023; Xu et al., 2024; Becerra et al., 2023</a:t>
            </a:r>
            <a:r>
              <a:rPr lang="en-US" sz="1800" dirty="0">
                <a:solidFill>
                  <a:schemeClr val="dk1"/>
                </a:solidFill>
                <a:latin typeface="Times New Roman" panose="02020603050405020304" pitchFamily="18" charset="0"/>
                <a:ea typeface="Calibri"/>
                <a:cs typeface="Times New Roman" panose="02020603050405020304" pitchFamily="18" charset="0"/>
                <a:sym typeface="Calibri"/>
              </a:rPr>
              <a:t>)</a:t>
            </a:r>
            <a:endParaRPr sz="1800" dirty="0">
              <a:solidFill>
                <a:schemeClr val="dk1"/>
              </a:solidFill>
              <a:latin typeface="Times New Roman" panose="02020603050405020304" pitchFamily="18" charset="0"/>
              <a:ea typeface="Calibri"/>
              <a:cs typeface="Times New Roman" panose="02020603050405020304" pitchFamily="18" charset="0"/>
              <a:sym typeface="Calibri"/>
            </a:endParaRPr>
          </a:p>
        </p:txBody>
      </p:sp>
      <p:graphicFrame>
        <p:nvGraphicFramePr>
          <p:cNvPr id="3" name="Diagram 2"/>
          <p:cNvGraphicFramePr/>
          <p:nvPr>
            <p:extLst>
              <p:ext uri="{D42A27DB-BD31-4B8C-83A1-F6EECF244321}">
                <p14:modId xmlns:p14="http://schemas.microsoft.com/office/powerpoint/2010/main" val="1469201611"/>
              </p:ext>
            </p:extLst>
          </p:nvPr>
        </p:nvGraphicFramePr>
        <p:xfrm>
          <a:off x="1315233" y="1002082"/>
          <a:ext cx="9582411" cy="52463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6"/>
          <p:cNvSpPr txBox="1">
            <a:spLocks noGrp="1"/>
          </p:cNvSpPr>
          <p:nvPr>
            <p:ph type="ctrTitle"/>
          </p:nvPr>
        </p:nvSpPr>
        <p:spPr>
          <a:xfrm>
            <a:off x="612054" y="183128"/>
            <a:ext cx="11006204" cy="575808"/>
          </a:xfrm>
          <a:prstGeom prst="rect">
            <a:avLst/>
          </a:prstGeom>
          <a:noFill/>
          <a:ln>
            <a:noFill/>
          </a:ln>
        </p:spPr>
        <p:txBody>
          <a:bodyPr spcFirstLastPara="1" wrap="square" lIns="91425" tIns="45700" rIns="91425" bIns="45700" anchor="b" anchorCtr="0">
            <a:noAutofit/>
          </a:bodyPr>
          <a:lstStyle/>
          <a:p>
            <a:pPr lvl="0">
              <a:buSzPts val="2400"/>
            </a:pPr>
            <a:r>
              <a:rPr lang="en-US" sz="2400" dirty="0"/>
              <a:t>Circumstances Surrounding the Need for Change</a:t>
            </a:r>
            <a:endParaRPr dirty="0"/>
          </a:p>
        </p:txBody>
      </p:sp>
      <p:sp>
        <p:nvSpPr>
          <p:cNvPr id="174" name="Google Shape;174;p6"/>
          <p:cNvSpPr txBox="1"/>
          <p:nvPr/>
        </p:nvSpPr>
        <p:spPr>
          <a:xfrm>
            <a:off x="6593442" y="6246357"/>
            <a:ext cx="4041155" cy="646290"/>
          </a:xfrm>
          <a:prstGeom prst="rect">
            <a:avLst/>
          </a:prstGeom>
          <a:noFill/>
          <a:ln>
            <a:noFill/>
          </a:ln>
        </p:spPr>
        <p:txBody>
          <a:bodyPr spcFirstLastPara="1" wrap="square" lIns="91425" tIns="45700" rIns="91425" bIns="45700" anchor="t" anchorCtr="0">
            <a:spAutoFit/>
          </a:bodyPr>
          <a:lstStyle/>
          <a:p>
            <a:pPr lvl="0"/>
            <a:r>
              <a:rPr lang="da-DK" sz="1800" dirty="0">
                <a:solidFill>
                  <a:schemeClr val="dk1"/>
                </a:solidFill>
                <a:latin typeface="Arial" panose="020B0604020202020204" pitchFamily="34" charset="0"/>
                <a:ea typeface="Calibri"/>
                <a:cs typeface="Arial" panose="020B0604020202020204" pitchFamily="34" charset="0"/>
                <a:sym typeface="Calibri"/>
              </a:rPr>
              <a:t>(Xu et al., 2024; Hamadeh et al., 2024)</a:t>
            </a:r>
            <a:endParaRPr sz="1800" dirty="0">
              <a:solidFill>
                <a:schemeClr val="dk1"/>
              </a:solidFill>
              <a:latin typeface="Arial" panose="020B0604020202020204" pitchFamily="34" charset="0"/>
              <a:ea typeface="Calibri"/>
              <a:cs typeface="Arial" panose="020B0604020202020204" pitchFamily="34" charset="0"/>
              <a:sym typeface="Calibri"/>
            </a:endParaRPr>
          </a:p>
        </p:txBody>
      </p:sp>
      <p:graphicFrame>
        <p:nvGraphicFramePr>
          <p:cNvPr id="3" name="Diagram 2"/>
          <p:cNvGraphicFramePr/>
          <p:nvPr>
            <p:extLst>
              <p:ext uri="{D42A27DB-BD31-4B8C-83A1-F6EECF244321}">
                <p14:modId xmlns:p14="http://schemas.microsoft.com/office/powerpoint/2010/main" val="1477197853"/>
              </p:ext>
            </p:extLst>
          </p:nvPr>
        </p:nvGraphicFramePr>
        <p:xfrm>
          <a:off x="513568" y="1139868"/>
          <a:ext cx="11104690" cy="49102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7"/>
          <p:cNvSpPr txBox="1">
            <a:spLocks noGrp="1"/>
          </p:cNvSpPr>
          <p:nvPr>
            <p:ph type="ctrTitle"/>
          </p:nvPr>
        </p:nvSpPr>
        <p:spPr>
          <a:xfrm>
            <a:off x="464455" y="216535"/>
            <a:ext cx="9650721" cy="575808"/>
          </a:xfrm>
          <a:prstGeom prst="rect">
            <a:avLst/>
          </a:prstGeom>
          <a:noFill/>
          <a:ln>
            <a:noFill/>
          </a:ln>
        </p:spPr>
        <p:txBody>
          <a:bodyPr spcFirstLastPara="1" wrap="square" lIns="91425" tIns="45700" rIns="91425" bIns="45700" anchor="b" anchorCtr="0">
            <a:noAutofit/>
          </a:bodyPr>
          <a:lstStyle/>
          <a:p>
            <a:pPr lvl="0">
              <a:buSzPts val="2400"/>
            </a:pPr>
            <a:r>
              <a:rPr lang="en-US" sz="2400" dirty="0"/>
              <a:t>Stakeholders and Risks Associated with Change Implementation</a:t>
            </a:r>
            <a:endParaRPr dirty="0"/>
          </a:p>
        </p:txBody>
      </p:sp>
      <p:sp>
        <p:nvSpPr>
          <p:cNvPr id="196" name="Google Shape;196;p7"/>
          <p:cNvSpPr txBox="1"/>
          <p:nvPr/>
        </p:nvSpPr>
        <p:spPr>
          <a:xfrm>
            <a:off x="8165639" y="6307055"/>
            <a:ext cx="2179846" cy="646290"/>
          </a:xfrm>
          <a:prstGeom prst="rect">
            <a:avLst/>
          </a:prstGeom>
          <a:noFill/>
          <a:ln>
            <a:noFill/>
          </a:ln>
        </p:spPr>
        <p:txBody>
          <a:bodyPr spcFirstLastPara="1" wrap="square" lIns="91425" tIns="45700" rIns="91425" bIns="45700" anchor="t" anchorCtr="0">
            <a:spAutoFit/>
          </a:bodyPr>
          <a:lstStyle/>
          <a:p>
            <a:pPr lvl="0"/>
            <a:r>
              <a:rPr lang="en-US" sz="1800" dirty="0">
                <a:solidFill>
                  <a:schemeClr val="dk1"/>
                </a:solidFill>
                <a:latin typeface="Arial" panose="020B0604020202020204" pitchFamily="34" charset="0"/>
                <a:ea typeface="Calibri"/>
                <a:cs typeface="Arial" panose="020B0604020202020204" pitchFamily="34" charset="0"/>
                <a:sym typeface="Calibri"/>
              </a:rPr>
              <a:t>(Bastian et al., 2020)</a:t>
            </a:r>
            <a:endParaRPr sz="1800" dirty="0">
              <a:solidFill>
                <a:schemeClr val="dk1"/>
              </a:solidFill>
              <a:latin typeface="Arial" panose="020B0604020202020204" pitchFamily="34" charset="0"/>
              <a:ea typeface="Calibri"/>
              <a:cs typeface="Arial" panose="020B0604020202020204" pitchFamily="34" charset="0"/>
              <a:sym typeface="Calibri"/>
            </a:endParaRPr>
          </a:p>
        </p:txBody>
      </p:sp>
      <p:graphicFrame>
        <p:nvGraphicFramePr>
          <p:cNvPr id="4" name="Diagram 3"/>
          <p:cNvGraphicFramePr/>
          <p:nvPr>
            <p:extLst>
              <p:ext uri="{D42A27DB-BD31-4B8C-83A1-F6EECF244321}">
                <p14:modId xmlns:p14="http://schemas.microsoft.com/office/powerpoint/2010/main" val="2714492814"/>
              </p:ext>
            </p:extLst>
          </p:nvPr>
        </p:nvGraphicFramePr>
        <p:xfrm>
          <a:off x="764088" y="1352811"/>
          <a:ext cx="10551090" cy="49542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8"/>
          <p:cNvSpPr txBox="1">
            <a:spLocks noGrp="1"/>
          </p:cNvSpPr>
          <p:nvPr>
            <p:ph type="ctrTitle"/>
          </p:nvPr>
        </p:nvSpPr>
        <p:spPr>
          <a:xfrm>
            <a:off x="464455" y="220799"/>
            <a:ext cx="11439073" cy="575808"/>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2400"/>
              <a:buFont typeface="Arial"/>
              <a:buNone/>
            </a:pPr>
            <a:r>
              <a:rPr lang="en-US" sz="2400" dirty="0"/>
              <a:t>Evidence-Based Idea for Change</a:t>
            </a:r>
            <a:endParaRPr dirty="0"/>
          </a:p>
        </p:txBody>
      </p:sp>
      <p:sp>
        <p:nvSpPr>
          <p:cNvPr id="225" name="Google Shape;225;p8"/>
          <p:cNvSpPr txBox="1"/>
          <p:nvPr/>
        </p:nvSpPr>
        <p:spPr>
          <a:xfrm>
            <a:off x="6445895" y="6325644"/>
            <a:ext cx="3700188" cy="646290"/>
          </a:xfrm>
          <a:prstGeom prst="rect">
            <a:avLst/>
          </a:prstGeom>
          <a:noFill/>
          <a:ln>
            <a:noFill/>
          </a:ln>
        </p:spPr>
        <p:txBody>
          <a:bodyPr spcFirstLastPara="1" wrap="square" lIns="91425" tIns="45700" rIns="91425" bIns="45700" anchor="t" anchorCtr="0">
            <a:spAutoFit/>
          </a:bodyPr>
          <a:lstStyle/>
          <a:p>
            <a:pPr lvl="0"/>
            <a:r>
              <a:rPr lang="da-DK" sz="1800" dirty="0">
                <a:solidFill>
                  <a:schemeClr val="dk1"/>
                </a:solidFill>
                <a:latin typeface="Arial" panose="020B0604020202020204" pitchFamily="34" charset="0"/>
                <a:cs typeface="Arial" panose="020B0604020202020204" pitchFamily="34" charset="0"/>
              </a:rPr>
              <a:t>(Xu et al., 2024; Becerra et al., 2023)</a:t>
            </a:r>
            <a:endParaRPr dirty="0">
              <a:latin typeface="Arial" panose="020B0604020202020204" pitchFamily="34" charset="0"/>
              <a:cs typeface="Arial" panose="020B0604020202020204" pitchFamily="34" charset="0"/>
            </a:endParaRPr>
          </a:p>
        </p:txBody>
      </p:sp>
      <p:graphicFrame>
        <p:nvGraphicFramePr>
          <p:cNvPr id="5" name="Diagram 4"/>
          <p:cNvGraphicFramePr/>
          <p:nvPr>
            <p:extLst>
              <p:ext uri="{D42A27DB-BD31-4B8C-83A1-F6EECF244321}">
                <p14:modId xmlns:p14="http://schemas.microsoft.com/office/powerpoint/2010/main" val="2418230601"/>
              </p:ext>
            </p:extLst>
          </p:nvPr>
        </p:nvGraphicFramePr>
        <p:xfrm>
          <a:off x="651352" y="1465545"/>
          <a:ext cx="11252175" cy="46972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9"/>
          <p:cNvSpPr txBox="1">
            <a:spLocks noGrp="1"/>
          </p:cNvSpPr>
          <p:nvPr>
            <p:ph type="ctrTitle"/>
          </p:nvPr>
        </p:nvSpPr>
        <p:spPr>
          <a:xfrm>
            <a:off x="464455" y="220799"/>
            <a:ext cx="11439073" cy="575808"/>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2400"/>
              <a:buFont typeface="Arial"/>
              <a:buNone/>
            </a:pPr>
            <a:r>
              <a:rPr lang="en-US" sz="2400" dirty="0"/>
              <a:t>Evidence-Based Idea for Change</a:t>
            </a:r>
            <a:endParaRPr dirty="0"/>
          </a:p>
        </p:txBody>
      </p:sp>
      <p:graphicFrame>
        <p:nvGraphicFramePr>
          <p:cNvPr id="3" name="Diagram 2"/>
          <p:cNvGraphicFramePr/>
          <p:nvPr>
            <p:extLst>
              <p:ext uri="{D42A27DB-BD31-4B8C-83A1-F6EECF244321}">
                <p14:modId xmlns:p14="http://schemas.microsoft.com/office/powerpoint/2010/main" val="4272934403"/>
              </p:ext>
            </p:extLst>
          </p:nvPr>
        </p:nvGraphicFramePr>
        <p:xfrm>
          <a:off x="1014609" y="1478071"/>
          <a:ext cx="9407047" cy="4271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Office Theme">
  <a:themeElements>
    <a:clrScheme name="Custom 21">
      <a:dk1>
        <a:srgbClr val="000000"/>
      </a:dk1>
      <a:lt1>
        <a:srgbClr val="FFFFFF"/>
      </a:lt1>
      <a:dk2>
        <a:srgbClr val="44546A"/>
      </a:dk2>
      <a:lt2>
        <a:srgbClr val="E7E6E6"/>
      </a:lt2>
      <a:accent1>
        <a:srgbClr val="0085A3"/>
      </a:accent1>
      <a:accent2>
        <a:srgbClr val="FBB84B"/>
      </a:accent2>
      <a:accent3>
        <a:srgbClr val="5A5D66"/>
      </a:accent3>
      <a:accent4>
        <a:srgbClr val="45B29C"/>
      </a:accent4>
      <a:accent5>
        <a:srgbClr val="DFE0DB"/>
      </a:accent5>
      <a:accent6>
        <a:srgbClr val="5A5D66"/>
      </a:accent6>
      <a:hlink>
        <a:srgbClr val="0085A3"/>
      </a:hlink>
      <a:folHlink>
        <a:srgbClr val="0085A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TotalTime>
  <Words>2385</Words>
  <Application>Microsoft Office PowerPoint</Application>
  <PresentationFormat>Widescreen</PresentationFormat>
  <Paragraphs>148</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Evidence-Based Decision Making</vt:lpstr>
      <vt:lpstr>Evidence-Based Decision Making</vt:lpstr>
      <vt:lpstr>Organizational Culture and Readiness for Change</vt:lpstr>
      <vt:lpstr>Organizational Culture and Readiness for Change</vt:lpstr>
      <vt:lpstr>Addressing the Issue: An Opportunity for Change</vt:lpstr>
      <vt:lpstr>Circumstances Surrounding the Need for Change</vt:lpstr>
      <vt:lpstr>Stakeholders and Risks Associated with Change Implementation</vt:lpstr>
      <vt:lpstr>Evidence-Based Idea for Change</vt:lpstr>
      <vt:lpstr>Evidence-Based Idea for Change</vt:lpstr>
      <vt:lpstr>Evidence-Based Idea for Change: Standardized Medication Reconciliation Process</vt:lpstr>
      <vt:lpstr>Plan for Knowledge Transfer of the Change</vt:lpstr>
      <vt:lpstr>Measurable Outcomes for Evidence-Based Change Implementation</vt:lpstr>
      <vt:lpstr>Conclusion</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Evidence-Based Decision Making</dc:title>
  <dc:subject/>
  <dc:creator/>
  <cp:keywords/>
  <dc:description/>
  <cp:lastModifiedBy>lenovo</cp:lastModifiedBy>
  <cp:revision>3</cp:revision>
  <dcterms:created xsi:type="dcterms:W3CDTF">2018-06-19T13:34:05Z</dcterms:created>
  <dcterms:modified xsi:type="dcterms:W3CDTF">2026-06-23T13:50:16Z</dcterms:modified>
  <cp:category/>
</cp:coreProperties>
</file>